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2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ECAD-DA86-2B4C-9333-344166E93D22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FD-515C-6B4A-BD94-1B1E88014C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297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ECAD-DA86-2B4C-9333-344166E93D22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FD-515C-6B4A-BD94-1B1E88014C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54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ECAD-DA86-2B4C-9333-344166E93D22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FD-515C-6B4A-BD94-1B1E88014C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095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ECAD-DA86-2B4C-9333-344166E93D22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FD-515C-6B4A-BD94-1B1E88014C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75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ECAD-DA86-2B4C-9333-344166E93D22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FD-515C-6B4A-BD94-1B1E88014C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57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ECAD-DA86-2B4C-9333-344166E93D22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FD-515C-6B4A-BD94-1B1E88014C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61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ECAD-DA86-2B4C-9333-344166E93D22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FD-515C-6B4A-BD94-1B1E88014C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72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ECAD-DA86-2B4C-9333-344166E93D22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FD-515C-6B4A-BD94-1B1E88014C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161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ECAD-DA86-2B4C-9333-344166E93D22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FD-515C-6B4A-BD94-1B1E88014C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8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ECAD-DA86-2B4C-9333-344166E93D22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FD-515C-6B4A-BD94-1B1E88014C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95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ECAD-DA86-2B4C-9333-344166E93D22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FD-515C-6B4A-BD94-1B1E88014C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09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ECAD-DA86-2B4C-9333-344166E93D22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E0FD-515C-6B4A-BD94-1B1E88014C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439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igur 13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5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5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5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7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5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3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5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0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5.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5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5.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4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6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4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6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2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6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1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6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6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3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0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6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9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7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3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7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0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7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4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7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7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0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8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1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3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7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3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2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4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3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4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2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4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2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4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6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15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Skjermfremvisning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27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Gyldendal Norsk Forlag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Sigmund Reite</dc:creator>
  <cp:lastModifiedBy>Sigmund Reite</cp:lastModifiedBy>
  <cp:revision>3</cp:revision>
  <dcterms:created xsi:type="dcterms:W3CDTF">2016-08-18T13:55:04Z</dcterms:created>
  <dcterms:modified xsi:type="dcterms:W3CDTF">2016-08-18T14:13:57Z</dcterms:modified>
</cp:coreProperties>
</file>