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58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1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44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5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6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85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22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48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2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8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20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1E56-95EF-8E44-B93D-AEDABE5128F6}" type="datetimeFigureOut">
              <a:rPr lang="nb-NO" smtClean="0"/>
              <a:t>18.08.16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A7B4-4005-A84B-9AAF-D235FE6D3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2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gur 6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8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8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4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9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9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9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9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6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6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6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6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6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6.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6.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8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igur 8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005" cy="69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Skjermfremvisning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Gyldendal Norsk Forlag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Sigmund Reite</dc:creator>
  <cp:lastModifiedBy>Sigmund Reite</cp:lastModifiedBy>
  <cp:revision>2</cp:revision>
  <dcterms:created xsi:type="dcterms:W3CDTF">2016-08-18T13:31:45Z</dcterms:created>
  <dcterms:modified xsi:type="dcterms:W3CDTF">2016-08-18T13:40:12Z</dcterms:modified>
</cp:coreProperties>
</file>