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70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38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91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55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84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9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9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0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67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3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69D1-EF35-7F4B-835E-68ECB72577DC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A782-2B09-4F41-ADBF-457293E7C2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4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gur 10.1(a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0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2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1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2.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8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0.1(b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0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1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9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1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1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1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1.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Skjermfremvisning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Gyldendal Norsk Forlag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Sigmund Reite</dc:creator>
  <cp:lastModifiedBy>Sigmund Reite</cp:lastModifiedBy>
  <cp:revision>2</cp:revision>
  <dcterms:created xsi:type="dcterms:W3CDTF">2016-08-18T13:40:52Z</dcterms:created>
  <dcterms:modified xsi:type="dcterms:W3CDTF">2016-08-18T13:48:33Z</dcterms:modified>
</cp:coreProperties>
</file>