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9" r:id="rId13"/>
    <p:sldId id="270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63" autoAdjust="0"/>
    <p:restoredTop sz="94652"/>
  </p:normalViewPr>
  <p:slideViewPr>
    <p:cSldViewPr snapToGrid="0">
      <p:cViewPr varScale="1">
        <p:scale>
          <a:sx n="86" d="100"/>
          <a:sy n="86" d="100"/>
        </p:scale>
        <p:origin x="32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15.229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3056 15478 2048,'0'-20'864,"0"20"-448,0 0-224,0 0 288,20 0 0,-20 0 128,0 0-160,0 0 0,0 0-64,0 0 64,0 0-32,0 0 0,0 0-160,0 0 0,0 0-160,0 0-64,0 0 0,0 0-32,0 0-96,0 0 64,0 0 160,0 0 64,0 0 64,0 0 0,0 0-224,0 0 0,0 0-32,0 0 0,0 0 0,0 0 64,0 0 32,0 0 32,0 0 0,0 0 0,0 0-64,0 20-64,20-20 96,-20 0 0,0 0 32,0 0-160,20 0 32,-20 0-64,0 0 0,20 0 128,-20 0 32,0 0-32,0 0-64,20 0 32,-20 0-32,0 0 0,20 0 64,-20 0-32,19 0-32,-19 0 32,20 0-32,-20 0 64,0-20 96,20 20-64,-20 0-64,20 0 0,-20 0 32,20 0-32,0 0-32,-20 0-64,0 0 32,19 0 32,-19 0 0,20 0 64,-20 0 32,20 0-32,-20 0-64,20 0 32,0-19-32,-20 19 0,20 0 0,0 0 0,-20 0 0,19 0 0,-19 0 0,20 0 0,-20 0 0,20 0 0,0 0 0,-20-20 0,20 20 0,-20 0 64,20 0 32,-20-20-128,19 20-32,-19 0 32,20 0 64,-20 0-64,20 0 0,0 0 32,-20 0 64,20 0-32,-20 0-32,20 0 32,-20 0-32,19 0 0,1 0 0,-20 0 0,20 0 0,-20 0 0,20 0 0,-20 0-96,20 0 64,-20 0 32,20 0 0,-20 0 0,20 0 64,-1 0-96,-19 0 0,20 0 32,0-20 64,-20 20-32,20 0-32,0-20 32,0 20 32,-1 0-96,-19-20 0,20 20 32,0 0 0,-20-20 0,20 20 0,0 0 0,-20 0 0,0 0-96,20 0 64,-20 0 32,0 0 0,20 0 0,-20 0 64,0 0-32,0 0-32,0 0 96,0 0 0,0 0-32,0 0-64,0-19-64,0 19 32,0 0 32,0 0 0,0 0 0,-20 0 64,20 0-32,-20 0-32,0 0 32,0-20 32,0 20-96,0 0 0,1 0 32,-1-20 64,20 0-96,-20 0 0,0 20 32,0-20 0,0 20 0,1 0 0,-1 0 0,0 0 0,0-19 0,0 38 64,0-19-96,0 0 0,1 20 32,-1-20 64,0 0-96,0-20 0,20 20 32,-20 0 0,0 0 0,1-19 0,19 19 0,-20 0 0,20 0-96,-20 0 64,0 0 32,0 0 64,20 0-32,-20 19-32,1-19 32,-1 0-32,20 0-96,-20 20 64,20-20 32,-20 0 64,0 0-32,0 0-32,20 0 32,-20 0-32,1 0 0,19 0 0,-20 0 0,20 0 0,-20 0 0,20 0 0,-20 20 64,0-20 96,20 0 0,-39 0 64,39 0-192,-40 20-32,40-20 0,-20 0 64,0-20-32,20 20-32,-20-20 32,20 20-32,0 0 0,0-20 0,0 20-96,20-19 64,-20 19 32,0 0 64,20-20-96,0 20-64,0 0 64,0-20 64,-1 20 0,1 0-32,0-20-64,20 20 32,-20 0 32,-1 0 64,1 0-32,20 0-32,-20 20-64,0-20 32,0 0 32,-1 0 64,1 0-32,0-20-32,0 20-64,0 0 32,0 0 96,-1-20 32,1 20-128,0 0 32,0 0 0,0 0 0,0 0 0,-1-20 0,1 20 0,-20 0 0,20 0 0,0 0 0,-20 0 0,20-20 0,-20 20 0,20 0 0,-20 0 0,20 0 64,-20 0-32,19 0-32,-19 0 32,20 0-32,-20 0-96,20 0 64,-20 0 32,20 0 64,0 0-32,0 20-32,-20-20-64,19 0 32,1 0 32,0 0 64,-20 0-96,20 20 0,0-20 32,-20 0 64,20 0-32,0 0-32,-20 20 32,19-20-32,-19 0-96,20 0 64,-20 0 32,20 0 0,0 0 0,-20 0 0,20 0 0,0 0 64,-20 0-96,19 0 0,-19 0 32,20-20 64,0 20-32,0 0-32,-20 0-64,20 0 32,0 0 32,-20-20 0,20 20 0,-20 0 64,19 0-32,-19 0-32,20 0-64,0 0 32,-20 0 32,20 0 0,-20 0 0,20 0 0,-20 0 0,20-20 64,-20 20-32,19 0-32,-19 0-64,20 0 32,0 0 32,-20 0 64,0 0-96,20 0 0,0 0 32,-20 0 64,20 0-96,-20 0 0,20 0 32,-20 0 0,19 0 0,-19 0 64,0 0-96,20 0 0,0 0 32,-20 0 64,0 0-32,20 0-32,-20 0-64,20 0 32,-20 0 32,20 0 0,-20 0 0,19 0 0,-19 0 0,20 0 64,0 0-96,-20 0 0,20 0 32,0 0 64,-20 0-96,20 0 0,0 0 32,-20 0 0,19 0-96,-19 0 64,20 0 32,-20 20 64,20-20-32,-20 0 64,20 0-128,-20 0-64,20 0 64,0 0 64,-20 0 0,19 0-32,-19 0-64,20 0 32,-20 0 96,20 0 32,0 0-32,-20 0-64,20 0-64,-20 0 32,20 0 32,-20 0 0,0 0 0,20 0 0,-20 0 0,19 0 0,-19 0-96,20 0 64,0 0 32,-20 0 64,0 0-32,20 0-32,0 0 32,-20 0-32,20 0 0,-20 0 0,19 0 0,-19 0 0,0 0-96,20 0 64,-20 0 32,0 0 64,20 20-32,-20-20-32,0 0-64,20 0 32,-20 0 96,20 0 32,-20 0-128,20 0 32,-20 0-64,20 0 0,-20 0 64,19 0 0,1 0 0,-20 20 64,20-20-32,-20 0-32,20 0-64,-20 0 32,20 0 32,0 0 0,-20 0 0,19 0 64,1 20-96,-20-20 0,0 0 32,20 0 0,-20 0 0,20 0 64,-20 0-32,20 0 64,0 0-128,-20 0 0,20 0-32,-1 0-64,-19 0 96,20 0 64,0 0 0,0 0 64,0 0-64,-20 0-32,20 0 32,-1 0-32,1 0 0,-20 0 0,20 0-96,-20 0 64,20 0 32,0 0 0,-20 0 0,20 0 64,-20 0-96,20 0 0,-20 0 32,19 20 64,-19-20-96,0 0 0,0 0 32,20 0 0,-20 20 0,0-20 0,20 19 0,-20-19 0,0 20-96,0 0 0,20-20-32,-20 20 0,0-20 96,20 20 0,0-20-64,-20 0 64,19 0 32,-19 0 0,20 0 0,-20 0 0,20 20 0,-20-40 0,20 20 0,-20 0 0,0 0 0,20 0 0,-20-20 0,0 0 0,0 20 0,20-20 0,-20 20 0,0-20 64,20 20-96,-20 0-64,0-19 64,0 38 64,19-19 0,-19 0 64,0-19-128,0 19 0,0 0 32,20 0 64,-20 19-32,0-19-32,0 20-64,0-20 32,20 20 32,-20 0 64,0 0-96,0-20 0,20 20 32,-20-1 0,0-19 0,0 0 0,20 20-96,-20 0 64,0-20 32,20 20 64,-20-20-192,0 20 32,0-20-128,19 20 64,1-20 96,-20 20 32,0-1-64,20-19 64,0 20 32,-20-20 0,0 20 0,20-20 0,-20 0-96,20 20 0,-20-20-96,0 0 32,0 0 96,20 0 32,-20 0 32,0 0 0,19 0 0,-19 0 64,0 0-96,0 0-64,0 0-32,0 0 96,0 0 0,0 0 96,0 0-32,0 0-32,0-20 32,0 20-32,0 0 0,0 0 0,0-20-96,0 20 64,0 0 32,-19-20 0,19 20 0,0-19 0,-20-1 64,20 20 32,0-20-32,0 0 32,-20 20-128,20-20-64,0 0 128,-20 0 32,20 20-160,0 0 0,0 0 32,0-19 96,0 19 0,0 0 64,0 19-128,20-19 0,-20 0-32,0 0 0,0 20 64,20-20 64,-20 20-32,0 0-32,0-20-64,20 20 32,-20-20 32,19 20 0,-19 0 0,20-20 64,0 19-32,-20-19 64,20 20-128,-20-20-64,20 20 64,0-20 64,-1 20 0,1-20-32,-20 0-64,20 20 32,-20-20 32,20 0 0,-20 20 0,20-20 64,0 0-32,-20 20-32,20-20 32,-20 0 32,19 19-96,-19-19-64,20 0 64,0 20 64,-20-20 0,20 20-32,-20-20 32,20 20-32,0 0 0,-20 0 64,19-20-96,-19 20-64,20-20 64,0 19 0,0 1 32,0-20 64,0 20-96,-20-20 0,19 0 32,1 0 0,0 20 0,-20-20 0,20 0 0,0 0 0,-20 0 0,20 20 64,-20-20-32,20 20-32,-1-20-64,-19 0 32,20 0 32,0 0 64,-20 0-32,20 20-32,0-20-64,0 0 32,-20 0 32,19 0 0,1 19 0,-20-19 64,20 0-32,0 0-32,-20 0-64,20 0 32,0 0-32,0 0 0,-1 0 128,1 0 96,0 20-128,0-20-96,0 0 32,0 0 64,-1 0-64,-19 0 0,20 0 32,0 0 0,-20 0 0,20 0 64,-20 20-96,0-20 0,20 0 96,-20 0 32,0 20-128,20-20 32,-20 0 0,0 0 0,20 0-160,-20 0-32,0 0-64,0 0 64,0 0 64,0 0 64,0 0-128,0-20 64,0 20 0,0 0-32,-20-20 32,20 20 96,-20-20 0,0 20 32,0-19-96,0 19 64,0-20-32,-19 0-64,19 0 96,0 0 64,0 0 0,-19 0 64,19 1 0,0-1 32,0 0-64,-20 0 32,20 0-64,1 0-32,-1 0 160,-20 1 32,20-1-224,-19 0-32,19 20 0,-20-20 32,20 20 32,0-20 64,0 20-32,1-20-32,-1 20 96,20 0 0,-20-20-32,20 20-64,-20 0 32,20 0-32,0 0 0,0 0 0,0 0-96,0 20 0,0-20 64,0 0 0,0 0-64,20 20 0,0-20-96,0 20-32,-1-20 32,1 20 128,0-20 32,0 20 96,0 0-32,20-20 64,-21 19-64,1-19-32,0 20-64,20 0 32,-20-20 32,-1 40 64,1-20-32,-20 0-32,20-20-64,0 19 32,0 1 32,0 0 64,0-20-96,-1 20 0,1 0 32,0 0 64,-20 0 96,20-20 64,0 19-192,0 1 0,-20-20-96,19 20 0,1-20 64,0 0 64,-20 20-32,20-20-32,0 0 32,-20 20-32,20-20 0,0 0 0,-20 20 0,19-20 64,1 0-32,0 0 64,-20 19-128,20-19-64,0 0 128,0 0 96,-20 20-96,19-20-96,1 0 32,0 0 64,0 0 0,0 0-32,-20 0 32,20 0-32,0 0 0,-1 0 0,1 0 64,0 0 32,0 20-128,-20-20-32,20 20 96,0 0 32,-1-20-96,1 0-32,0 20-64,0 0 96,0-20 0,0 19 96,0 1-96,-1-20 0,1 20 32,0-20 64,0 0 32,20 20 96,-21-20-512,21 20-256,-20-20-1632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53.499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7601 16352 3968,'-40'-20'1472,"20"0"-768,-20-20-608,1 40 320,-1-19-192,0-1 32,-19 0 128,-1 0 64,1 0-224,-1-20 0,1 21 0,-1-21-96,1 0-32,19 1 32,-20 19 0,21-20-224,-1 20 0,0-19 96,-19 19 64,19 0 0,0 0-64,1-20 32,19 20 32,0 1-32,0-1-32,-19-20 32,-1 20-32,20 0 0,-20-19 0,21 19 0,-1 0 0,-20 0 0,20 0 0,0 0-96,0 20 64,1-19 96,19 19 32,-20-20-128,0 20 32,0-20-64,-20 20 0,21 0 64,-21-20 64,20 20-32,0 0-32,20 0 32,-20 0 32,0 0-96,1 0 0,-1 0 32,0-20 0,0 20-96,-20 0 64,-19 0 32,19 0 64,0-20-32,1 20-32,-1-19 32,0 19-32,1-20-96,-1 20 0,0 0 128,1-20 96,-1 20-96,20 0-32,-20 0 0,21 0 0,-21-20 0,0 20 0,1-20-96,19 20 64,-20 0-32,0 20 0,20-20 0,-19 0-64,-1 20 96,-19-20 64,19 0 0,-20 0 64,21 20-128,-1-20 0,0 0 32,-19 20 0,19-20 0,0 0 64,1 0-96,19 0 0,-20 0 32,1 0 0,-1 0 0,0 0 0,20 0 0,-19 0 0,-1 0 0,0 0 64,20 0-32,-19 0-32,-1 0 32,0 19 32,1-19-96,-1 20 0,0-20 32,1 20 0,19-20 64,-20 20 32,0 0-32,20 0 32,-19-1 0,19 1 32,-20 0-160,20 40 32,1-21 0,-1 41 0,20-21 0,-20 21 0,20-1 0,20 20 0,0 20 0,-1-19 64,1 19-96,20 0 0,0-20 32,-1 0 64,1 0-32,0-19-32,-20-1 32,19-19 32,-19-1-96,20 1-64,-20-1 64,-1-19 64,1 0 0,0-21-32,0 1-128,-20-40 64,0 20 96,0-39 0,-20-1-32,0-20 96,0-19 64,-19-20 128,-1 0 160,-19-1-256,19-38-32,0 19-96,0-1-64,1 1 32,-1 20-32,0 20 0,1-1 64,19 21-96,-20 19 0,20 20 32,-19-19 64,19 39-96,-20 0-64,20 20-32,0-1 0,1 41 0,-21-20 96,20 39 0,0 0 96,0 21-96,1-1 0,19 20-32,0 20 0,0-20 64,0 20 64,0-40-32,19 20-32,1-20 32,-20-19-32,20-21 0,-20 1 0,20-41-96,0 1 64,0 0-32,-1-20 0,-19-20 64,0 0 0,0-19 0,0-21 64,0-19-32,-19-20 64,-1 19 0,0-39 32,20 20-64,-20-20 32,0 20 0,0 0 32,1-1-160,-1 21 32,0 0 0,0 19 0,0 20 0,0 1 0,1 39 0,-1 0 0,20 0-96,-20 39 64,0 1-128,0 39-32,20-19 0,-40 39 128,40-19 32,-19-1 96,-1 20-192,20-20 32,-20 1 96,20-21 64,0 1 0,20-1-64,0 1-64,-1-20-32,1-21-32,0 1 96,0 0 0,0-40 32,-20 20 64,20-39 96,-20-1-64,20 20 0,-20-39-96,0-1-32,0 1 32,0 19 0,0-40 0,0 21 64,0 19-32,0-19-32,-20 19 32,20-19-32,-20 19-96,20-20 64,-20 21-32,0-1 0,20 0 128,0 20 32,0 1-128,0-21-32,0 20 96,0 0 32,0 0-96,-20 0 32,20 1 0,-20-21 64,20 20-32,-19-20 64,-1 21 0,20-21 32,-20 20 0,20 0 0,-20 0-64,20 1-64,0 19-64,0 0-32,0-20 64,0 20 64,0 0-64,0-20 0,0 20 32,0-20 64,0 0-32,0 0 64,0 0-64,0 20-32,0-19-64,0 19 32,0 0 32,0 0 64,0 0-96,0 0-64,0 19 64,0 21 64,0-20-64,0 0-64,0 20-32,0-21 96,0 21-160,0 0 128,0-1 32,0 1 32,0 0 0,0-1-96,0 1 64,0 0-32,20 19-64,-20-19 0,20 0 96,-20-1-64,0 1 32,0 0 64,0 0 64,0-21-96,0 1 0,0 0-32,0-20-64,0 0 96,0 0 0,20 0 32,-40-40 0,40 21 0,-20-21 0,0 20 0,-20-40 64,20 1-96,0 19 0,0-19 32,-20-21 64,20 1-32,0 0-32,-20-1 32,20 41 32,0-1-96,0 20 0,0 0 96,20 40-96,0 0 0,-20 20-32,20 19-64,-20 20-64,19 1 32,1 19 32,0 0 64,-20 0 32,20 21 32,0-1-96,-20 0 64,0-20 32,20 0 64,0 0-192,-20-39-32,19 19 64,-19 1 96,20-21 32,-20 1-32,20-21-128,0 21 0,-20-20 0,20-1 64,-20 21-32,0-1-32,0 1 96,0-1 0,0 1 32,0-1 64,-20 1-96,20-1 0,0 1 32,-20 0 0,0-1 0,20 1 0,0-21 0,-20 1 0,20 0 0,0-20 0,0 19-96,0-19 64,0 0 32,20 0 0,-20 0 0,20-1 0,0 1 0,-20 0 64,20 0-96,-20 0 0,20 0 96,-20-1 32,19 1-128,1 20 32,-20-20 0,0 0 0,0 0 0,0-1 0,0-19 128,0 0 64,0 0 0,0 0 32,0 0-128,0 0 0,20-19-96,-20 19-32,0-40 32,0 40 64,0-40-32,0 0 64,20-19-64,-20-1-32,0 1 32,-20-1-32,20-19 0,0 0 0,0-1 0,-20 21 64,20-21-32,0 21-32,0 19-64,0-19 32,0 39 32,0-20 0,0 0-96,20 21 64,-20-1-32,0 0-64,0 0-64,20 20 32,-20 20 32,0 0-32,0 0 32,0 19 0,0 1 0,20 19 0,-20 21 0,0 19 0,20 0 96,-1-19 0,-19 39-64,0-20 64,20-20 32,0 1 0,-20-21 64,20-19 32,0 0-32,-20-1-64,20-19 32,-20 0-32,20-40 64,-20 20 96,19-40-64,1 21 0,0-21-32,0-20 32,-20 1-64,20-1-32,0 1-64,-1-40 32,1-1-32,-20 1-64,0 0 160,0-20 32,0 0 256,0-20 128,0 0-32,0 20 64,-20-20-128,20 0-32,-19 0-128,19 20-32,0-20-192,0 40 32,-20 0 0,20 19 0,0 1 64,0 0 96,0 19-64,0 20 0,0-19-32,0 19 32,0-19-64,0 19 64,0-20-64,0 21-32,20-1 32,-20 0-32,0 21-96,0-21 64,19 0 32,-19 0 64,20-19-32,-20 39 64,0-20-128,0 21 0,20-1 32,-20 0 64,0 20-32,20-20 64,-20 20-64,0-20 64,0 20-64,-20 0 64,20-20-64,-20 20-32,20-20 32,0 20-32,0 0-96,0 0 64,0 20-128,0 0 32,0 0 0,20 0-32,-20 0-32,0 39-32,20 40-160,-20-19 0,0 19 256,0-20 160,0 21-96,0-21 64,0 20 0,-20-19 64,20 19-32,0-40-32,-20 21 32,20-21-32,0 1-96,0-1 64,0-19 32,0 0 64,0-20-32,0-1-32,-20-19-64,20-19-32,0-1 128,-19-20 32,19 0 0,-20-19 32,0-21 0,0 1 96,0 0-32,20-21 64,-20 1-64,1 20 64,19 39-128,0-59 0,-40-60-32,40 100 32,0-1-64,0-19-32,-20 39-64,20-19 32,0-1 32,-20 20 64,20 1-32,-20 19-32,0 0 32,20 0 32,0 20-96,-19 20 0,19 20 32,19-1 64,-19 1-96,0 20-64,20 78-32,0-18 0,0-1 0,0 0 96,-20-20 0,20 20 96,0 0-96,19-20 0,-19 0 96,0-19 32,-20-1-32,20-39 32,-20 0-128,0-21 0,0 1-32,0-20 0,-20-39 128,20-21 96,-20 0-128,0-19-32,0-20 0,1 0 0,19-20 0,-40 19 0,20-19 0,0 40 0,20 39 0,-20-39 0,0 0 0,1 19 0,-1 0 0,0 1 0,20 19 0,-20 20 0,0 1-96,20 19 64,-20 59 32,20 1 0,0 39-96,20 20 64,-20 0 32,20 20 0,20 0-96,-20 20 64,19-21 32,-19 21 64,0-40-32,20 0-32,-20 0-64,19 0 32,-19-39-128,20-21 32,-1 1 64,-19-20 96,20-1-64,0-19-64,-1 0-32,1 0 96,0-20-64,-20-20-32,-1 20 96,21-40 0,-40-19-64,20-1 0,-20-19 64,0-20 0,0-1 32,0-19 64,0-20 96,0 0 64,0 1-32,0-1-32,0 20-32,0 0 0,-20-1-64,20 21-64,0 0 32,0 40-32,20-1 0,-20 40 0,0 0 0,0 0 0,0-19 0,20 19 64,-20 20-32,0-20-32,0 20 96,0-20 0,0 20-32,0 0-64,0-20 32,0 20 32,0-19-32,20 19 64,-20 0-128,0 0 0,0-20 32,0 20 64,0 0-32,19 20 64,-19-20-128,0 39 0,0 21 32,0 19 64,0 1-96,0-1-64,-19 20 64,19 20 0,0 0 32,0 0 0,0 20-96,19-20 64,-19 0-32,0-19 0,20-1 64,0-40 0,-20 1 0,0-1 64,20-39-96,0 0 0,-20-20-32,0-20 0,20-20 64,-20-19 64,0-40-96,0 0 0,-20-21 32,20-18 0,0-1 0,0-20 0,-20 20 0,0-20 0,20 20 0,-20 20 64,20 0-32,0 20-32,-20 20 32,20 19 32,0 20-96,0 1 0,0 19 32,0 0 64,0 20-32,0 0-32,0 0-64,0 20 32,0 0 96,20 19 32,0 61-128,-20-1-32,20 40-64,0-20 0,-20 0 96,20 20 0,-20 0 32,0 0 0,0-20 0,-20 20 0,20-40 0,-20 0 0,0 0 0,20-39 0,-20-1 0,0-19 0,-19-40-96,19 0 0,-20-40-160,1-19 0,-1-21 128,0-19 64,0-20-32,21 0 64,-21 20 32,40-40 64,-20 20-32,0 59 64,20 1 0,0-21 32,-20-58 0,20 58 0,0 21-160,0-1 32,0 20 0,0 1 0,0 19 64,0 0 32,0 0-32,0 40-64,0 0-128,20 39 0,-20 80-96,0 0 64,20 0 96,0 20 32,0 0-128,0 19 32,-20-39 64,19 0 32,1 0 32,0-40 0,0 20 0,0-20 0,0-19-96,0-41 0,-1 21 64,1-40 64,0 0-224,0-20-96,0 0 64,-20-40 128,0 0 64,20-19 96,-20-21-96,0-19-64,0-20 64,-20-20 64,20 0 0,0-19-32,0 19 32,0-20-32,0 40 64,20 0 96,-1 20-128,-19-1-96,20 41 160,-20 19 96,20 20-32,-20 0 0,20-19-32,0 39 0,-20 0-64,20 39 32,0-19-64,-1 20-32,1 0 32,20 19-32,-20 1-96,0-1 64,19 21-256,-19-1-128,0 40-128,0 0 0,0 0 64,0 20 128,-1-20 160,-19 0 96,20-20 64,-20 1 32,0-21 64,0 0 32,0-19 32,0-80 128,-20 0 0,20-39-32,-19-1 0,19-59 0,-20-20 32,20-20 0,0-19 64,0 19-160,0 0-32,0-19-128,0 98-32,0 1 32,20 0 64,-20-1-32,19 1-32,-19-40 32,20 39 32,-20 21-32,0-1 64,20 41 64,-20 19-64,20 19 0,-20 21-256,20 0-128,-20-1 64,0 41 128,20 79 64,-1-20 32,1-1-96,0-19 64,0-19 96,0-1 32,0-20-32,-20-19-64,0-20 32,0-1-32,0-19 0,0-20 0,0 20-96,-20-40 0,0 0 64,20-19 0,-40-1-64,20 0 0,1-19 64,-1 19 0,0 0-1184,0-19-1568,20-1 384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02.718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4981 16510 4352,'0'-119'1664,"0"79"-896,20-59-832,-20 79 288,0-39-160,0-1 32,0 21 0,19-21 96,-19 0-96,0 21 224,20-1 160,-20 0-96,0 1 32,0-1-64,20 20 32,-20 0-192,20 40-128,-20-20-128,20 40-32,0 19-32,19 1 96,-19 19-64,0-19-32,-20 19 0,20 1 0,0 19 160,-20-20 32,20 20-96,-1 1 32,-19-1-64,0-20 0,20 21 0,-20-21-64,0 0 96,20-19 64,-20 19-288,0 1-64,20-21-192,-20 1-96,0-40 192,0 19 160,0-19-192,0-20-32,0 20-160,0-40-96,0 20 416,0-40 512,-20 21 288,20-1 256,0-20 96,0-20-224,0 21-128,0-21-256,0-19-96,0-1-64,0 1-64,0-20 96,0-20-64,0 20 64,0-21-128,0 1 0,0 20 32,-20 0 64,20 0-96,0-1 0,-20 1 32,20 20 64,-19 19-32,-1 1-32,20 19 224,-20 20 160,0 20-64,0 0-160,0 40-96,20 19-128,0 21-32,-19-1 64,19 20 0,0 1-64,0 19 64,0 0-32,0 0 0,0 0 64,0 0 0,0-20 0,0 1 0,0-21 0,0 0 64,0 1-32,0-1-32,0-19 32,0-21-32,0 21-96,0-40 0,0 0 64,0-20-64,-20-20 32,20-20 128,0 0-32,0-19 64,0-1 0,0-19 32,0-1-64,0-19 32,0 0-128,0 0-64,0-20-32,0 0 0,0 0-64,0-1 32,0 21 160,0-20 64,0 40-96,0-20-32,0 19 160,0 21 96,-20-21-192,20 41 32,0-1 96,0 0 64,-20 20 0,20 20 32,0 0-64,-20 0 0,20 40-192,-20-20 32,20 39-64,0 1-64,-20 19 0,20 1 0,0-1-128,-19 20-64,19 1 64,0-1 160,0 0 64,0 20 96,-20 0-32,20-20-32,0 20 96,-20 1 0,20-1-32,-20 0-64,0 0 32,20 0-32,-20 0-160,1 0 32,-21-40 128,0 21 64,20-41 0,0 1 32,1-1-64,-1-19-32,0 0 32,0-1 32,20-19-32,-20 0 64,20-20-128,0 20-64,0-20 64,0 0 0,0 0 32,0-20 0,0 0-96,0-19 0,0-1-32,0-40 0,0 1 0,0 0 0,0-21 0,-20 1 96,20 0 0,0-20 96,0 0 32,0 0 96,0 19 32,0-19 96,20 20-96,-20 20 32,20-1-160,-20 1 0,0 19-32,0 1 32,20-1-64,-20 41 64,0-21 64,20 40 64,-20 0-32,0 20 32,0 0-192,0 19-32,0 41 64,0-21 32,0 40-32,0-19-64,0 19-64,0 0 32,0 20-32,0-19 0,0-1 128,0 20 32,0-20 32,0 0 0,-20-19 0,20-1 0,-20 0-64,20 1-64,0-21 32,-20 21-32,20-21 0,-20 1 0,20-1 0,-19-19 64,-1 0-96,20-20 0,-20 19 32,20-19 64,-20-20-96,20 20 0,-20 0 96,20-20 32,0 20-128,-20-20 32,20 20 0,0-20 0,-19 0 0,19 0 0,0 0 0,0 0 0,-20 0 0,20 0 0,0 0-96,0 19 64,0 1 32,0-20 0,0 0 0,0 20 64,0-20-96,0-20 0,0 20 32,-20 0 0,20-20-96,0 1 64,0-1 32,-20 0 0,20-40 0,-20 21 0,0-21 0,0 1 0,20-21 0,-39 1 0,39-1 0,-20 1 64,0 0-32,20-1-32,-20 1 32,20 19-32,0-19 0,-20 19 0,20 21 0,0-21 0,0 20 0,-19 21 0,19-1 0,0 20 0,0 0-96,0 0 64,-20 39-32,20 1 0,0 20 64,0 19 64,0 0-96,0 1 0,0-1 32,0 20 0,0-19 0,0-1 0,0 21 0,0-21 0,0 20 0,0-19 0,-20-1 0,20-20 64,0 1-32,-20-20-32,20-1 32,0-19-32,-20 0 0,0 0 64,20 0-96,-19-20 0,-1-20-32,0 0 0,0-20 64,0 21 64,0-21-32,-19-20 64,-1 1-128,20-1 0,0-19 32,20 19 64,-20-19-32,1-20-32,19 19-64,0 21 32,-20-1 32,20 20 0,0 1 0,0 19 0,0 0 0,0 0 64,0 20-32,0 0 64,-20 20-64,20 20-32,0-20-64,-20 19 32,20 21 32,0-1 0,-20 1 0,20 0 0,0 19 0,20 0 64,-20 1-96,20 19-64,0-40 64,0 21 64,-20-21-64,39 1 0,-19-20 32,0-1 0,-20-19 0,40 0 64,-40-20-32,19 0-32,-19-20-64,0 0 32,0-19 32,0-1 0,0-20 0,0 1 64,0-1-96,0-19 0,0 0 32,0-1 64,0 1-32,20 19-32,-20 1 96,0-1 0,0 20-128,0 1-32,0-1 32,0 20 64,0 0-64,0 0 0,0 20 32,0 0 0,0 0 0,0 40 0,0 0 0,0 19 0,0 1 0,0 39 0,20-19 0,0 39 0,-20-20 0,20 0 0,0-19-96,19-1 64,-39 0 32,40-19 0,-40-20 0,40 19 64,-20-39-96,-1 0 0,-19 0 32,20-20 64,0 0-32,-20-40-32,20 0 32,-20-19-32,0-1 0,0-19 0,0-20 0,0 19 0,0 1 0,0-1 64,0 21-96,0-1 0,0 1 32,20 19 0,-20 20 0,20-19 0,-20 19-96,19 20 64,-19 0 96,20 20 32,0-1-128,20 21-32,-20 20 32,0-1 64,-1 1 0,21-1-32,-20 21 32,0-1-32,19-19 0,1-1 0,-20-19 0,0 19 0,0-19 0,-1-20 64,-19 0-32,20-20-32,-20-20-64,0 0 32,0-20 32,-20-19 0,20-40 0,-19 19 0,-1-19 0,20-20 0,0 20 0,0 19 0,0 1 0,0-1 64,0 41-32,0-1-32,20 0 32,-20 40-32,19 20 0,1 0 0,0 20 0,0-1 0,0 21 0,0 19 64,0-19-32,-20 19 64,19 1-64,1-1-32,-20 0 160,20 1 32,0-21-64,-20-19-32,0 0 32,20-1 64,-20-19-256,0 0 0,0-20 0,0 0 32,0-40 32,0 1 0,0-1 0,0-39 0,0-1 0,0-19 0,0 0-96,0 0 64,20 19 32,-20-19 0,0 39 0,19 1 64,1-1-96,-20 21-64,20-1 64,0 20 0,0 20-64,20-20 64,-21 40-32,21 0 0,-20 20 0,0 19-64,0 1 96,-1-1 0,1 1 32,0 19 0,0-19 0,0 19 64,20-19-96,-21-1-64,1 21 64,-20-21 0,40 1 32,-40-21 0,20-19-96,-20 20 0,0-40-96,0 20 32,0-40 32,0 0 64,-20-20 96,20 1 64,-40-41-32,40 1 32,-20-20-64,20 19 64,-19-39-64,19 20-32,0 20 32,-20-1-32,20-19 0,-20 20 0,20 19 0,0 0 0,0 1-96,0 39 64,20 0 32,-20 40 64,0 0-96,20 20-64,-20 19-32,0 1 96,0 39 64,19-20 64,-19 21-128,0 19 32,20-20 64,-20 0 32,0 0-32,0 1 32,0-21-64,0 0 64,0-39-64,0 0 64,0-1-64,-20-19 64,1-20-128,-1-39-64,0-21 64,-20 1 0,0-21 32,1-19 64,-1-20 32,0 0 32,1 0 64,19 0 96,0 19-64,0 1-64,0 0-64,20 19-96,0 1-64,0 20 32,0-1-192,0 20 0,20 1-128,0 19 0,0 20 32,0 39 128,0 21 32,19 19 0,-19 21 32,0 19 96,0 0 64,0 0 64,-1 0 32,-19-20 0,0-19-64,-19-1 32,-1-19-64,0-1 64,0-19 64,-20-20 64,21-1-32,-21 1 32,0-40-64,-19-19 0,-1-21-32,1 1 64,-1-21-96,20-19 0,1-20-96,-1 0-96,0 0 64,20-40 64,1 40-64,-1-40 0,0 0 32,20 20 0,-20-19 0,0 19 0,20 0 0,0 0 64,0 40-96,0-1-64,20 21 64,0 20 64,-20-1-64,20 0 0,0 41 32,-1-21 64,1 40-96,20 0 0,19 20-128,-19 39 32,0 1 0,19 19 64,-19 40-32,0-19 32,-1 19 64,1 0 0,-20 0 0,20 0 0,-20-20 0,-1 20 0,1-20 0,0-19 64,-20-1-32,0-19 64,0-21-64,0-19-32,-20-20 32,0-39-32,-19-1 0,19-20-96,-20-19 64,20-20 32,-19-1 64,19 1-32,0 0-32,0-20 32,0 20 32,20-1-96,-20 1 0,20 20 32,0-1 0,-19 1 0,19 20 0,0-1 0,0 0 0,0 41 0,19-21 0,1 20-96,-20 20 64,20 0 32,0 20 0,20 20 0,-21-1 64,21 21-96,0-1 0,-20 21 32,19 19 0,1-20 0,-20 40 0,20 1-96,-21-21 64,1 20 32,0-20 0,0-20-96,-20-19 64,0 0 96,0-21 32,0 1-32,-20-20 32,20-20-128,-20 0 0,0-20 32,-19-20 0,-1-39 0,0-1 64,1-19-32,-1 0-32,0 0-64,20-20 32,-19 19 32,-1-19 0,0 20 64,1 0 32,19-20-32,0 20 32,0 19-64,20 1-32,0 19-64,0 21 32,20-1-32,-20 20 0,20 0 64,-20 0-96,20 1 64,-20-1 96,20 20 32,-20-20-32,0 20-64,0 0 32,-20 0 32,20 0-96,-20 0 0,20 0 32,0 20 0,-20-20 0,20 0 64,0 0-96,-20 0 0,20 0 32,0 0 0,0 0 0,0-20 0,0 20 0,-20-20 0,0 0 0,20 20 64,-19-20-96,19 0 0,-20 1 96,20-1 96,0 0-64,-20 0 0,20 20-32,-20-20-64,20 20-64,0 0 32,-20 0 32,0 0 64,20 20-192,-19 0 32,-1 0 32,0 19 96,0 41-288,0-1-64,0 1 96,20 39 96,-19 20 32,19 0-32,19 39 0,1 1 96,0 19 0,0 21 32,0-41-96,0 21 0,-1-21 64,1-19 64,-20-20 0,20-20 64,-20-20-64,0-19 64,-20-1 0,20-39 96,-20-1-96,20-39 0,-19 0-32,-1-39-64,0-1 32,-20 0-32,20-59 0,1 0 64,-21-20-96,20 0-64,0-20 64,-20 0 0,21 0 32,-1 0 0,0 0 0,0 20 0,20 0 0,0 20 0,20 19 0,-20-39 0,0 40-96,20-1 64,-20-19 32,0 40 0,0-21 64,0 21 32,0 19-32,0 0-64,0 21-64,0 19 32,20 19 96,-1 21-96,-19 20 0,20-1-32,20 40-64,-20 20 96,20 1 0,19 18-64,-19 1 64,-1 0-32,1-20-64,0 0 160,-1-19 32,-19 19-96,0-40-32,20 20 32,-40-19 64,20-41 0,0 21-32,-20-20 32,19-40 32,-19 20-96,0-20 0,20-20 32,-20 0 64,-20-40-32,1 1-32,-21-21 96,0 1 64,0-40-64,1 0-64,-1 0 0,20 20-32,-19 19 64,19-19 32,0 39-32,20 1-64,0 19-64,0 0 32,0 21-32,0-1-64,20 20-128,0 20-64,-1-1 160,41 41 64,-20 0 0,-1 39 64,1-20 32,0 20 64,-1 1 32,1-1 96,-20-20-96,0-19 0,0-21-32,-1 1-64,-19 0 96,20-40 0,-20 0-128,0-20 32,0 0 64,0-39 96,-20-21-64,1 1-64,-1-20 0,0-20-32,0 19 0,20 1 0,-20 40-96,20-21 64,0 40 32,0 21 0,0-1 0,0 20 0,20 20 0,0-1 0,0 61 0,0-21 0,-1 41 0,1-1 0,20 0-96,-20 0 64,0 1 32,0-21 64,-1-20-32,-19 1-32,20-20 32,-40-20-32,20-40 64,-19 0 32,-1-20-128,-20-19 32,20-21 0,0-19 64,0 0-96,1 19 0,19-19 32,-20 20 0,20-1 0,-20 41 0,20-21-96,0 20 64,20 21 32,-20-21 64,20 40-96,-20 0 0,19 40-32,1-1-64,0 1-128,20 20 0,-20 39-96,0-20 0,-20 1 192,0-1 128,0 0 0,0 1 0,-20-1 32,20-19 64,-20-1-32,0 1 64,-20-21-64,20-19-32,-19 0 96,-21-20 64,1 0-64,-1-40 0,-19 21 96,19-41 32,1 20-96,-1-19-96,1 19 0,-1 0-32,20 21-96,1-1 64,19 0-32,0 20 0,0 20-224,0 19-64,20 41 32,20-21 128,0 41 96,-20-1 128,20 0 0,0 20-32,0-20 32,-20-19 32,0-1-32,0-19 64,-20 19 0,20-39 96,-20-20-96,0-20-64,-20 0 0,1-40 32,19 0-32,-20-19-32,1-21 32,-1 21 32,0-21-96,20 41-64,0-1-32,1 0 96,19 20 0,19 20 32,1 40-160,0 0 32,0 19 64,20 21 32,-20 19 32,19 20 0,-19-20 128,20 20 64,-1-39 0,-19-1-32,-20-19-32,20-21 64,-20 1-32,0-20 64,-20-40-128,20 0-64,-20-19-96,20-21 32,-19-19 96,-1-21 32,20 1-128,-20-20 32,20 0 0,-20 40 0,20-1 0,20 40 64,-20 1-96,20 39-64,0 20 64,-1 19 64,1 21 0,20-1-32,-20 21 32,19-21-32,1 1-640,0-40-224,-20 0-2016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07.078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3910 16609 2560,'-20'40'960,"20"-20"-512,0-20-544,0 0 1248,0 0-480,-20 0-224,20-20-192,0 0-32,0 0-192,-20-19-32,0-1 64,20 20 96,0-20-64,-19 20 96,-1-19 96,20-1-96,-20 20-32,0-19-64,20 19-96,0 0 32,-20-20-32,20 20-96,0 0 64,0-19-192,0 39-96,0 0 192,0-40 96,0 40 128,0-20 96,0 0 32,0 1-192,0 19 0,0-20-32,0 20 0,0-20 0,0 0 0,0 0 0,20 0 0,-20 1 0,0-21 0,0 20 0,20 0 0,-20 0 0,0-19 0,20 19 0,-20 0 64,0 0-32,0 0-32,0 0 32,0 1-32,0 19 0,0-20 64,0 0-96,0 20-64,0-20 64,0 20 64,0 0 0,20 0-32,-20 0-64,0 0 32,0-20 32,0 20 0,0 0 0,0-20 64,0 20-32,0 0-32,19-19 32,-19 19 32,0-20-96,0 20 0,0 0-32,20 0 0,-20 0 64,20 0 0,-20 20 0,20-1 64,-20 1-96,20 20 0,0 0 32,-1-1 0,1 21 0,0 19 0,0 1 0,0 19 0,-20-20 0,20 20 0,0 20 0,-20-19 0,19-21 64,-19 0 32,0-39-128,-19 0 96,19-40 32,0 0-128,-20-20 32,20 0 0,-20-20 64,0 21-32,0-41-32,0 20 32,0-19-32,1-1 0,-1 1 0,20-1 0,-20 1 0,20 19 0,-20-20 0,20 21 64,-20 19 96,20-20-224,0 20-96,0 1 96,0 19 64,0-20-32,20 20 0,0 20 32,0-1 0,0 1 0,-1 20 64,1-20-32,0 19-32,0 1 32,0 20-32,0-41 0,-20 1 0,20 0 0,-20-20 0,19 0 0,-19-20 64,20 0-32,-20-19 64,0-1-64,0 0-32,0 1-64,-20-21 32,20 21 96,0-21 96,0 20-128,0 20-32,0-19 0,0 19 64,0 0-192,20 40-32,-20 0-384,0 19-32,0 1 128,20 40 128,-20-21 96,0 40 96,0-19-32,0 19 32,0 40 160,0-20 96,0-20 320,0-20 160,-20 1-96,20-40-32,0-1-288,0-19-64,0-20-128,0-20-32,0 0 32,-20-19 0,20 19 0,0-40 0,-19 21-96,19-21 64,0 1 32,-20-21 0,20 1 0,-20-1 64,20 21-32,0-21-32,0 21 96,0-1 0,0 21-192,20-21 0,-20 21 96,20-1 64,-20 0-96,19 0 32,1 1 0,-20-1 0,20-19-96,0 19 64,-20 20 32,20 0 64,-20 0-32,20 1-32,-20-1-64,39 20 32,-39 0 32,40 20 64,-20-1-32,0 1 64,19 20-128,-19 0 0,20-1 32,0 21 0,-1-21 64,-19 1 32,20 0-192,0-20 0,-20 0 96,-1-20 128,21 19-96,-20-38-96,0 19-64,0-20 96,-1 0 64,-19 0 0,20 0-32,-40-39 32,40-1 32,-40 20-96,20 1 0,0-1 32,0 0 0,0-19 0,-19 19 0,19 0 0,0-19 64,0 19-32,0 20-32,0 1 32,0-21 32,0 0-96,19 40-64,-19-20 64,20 20 0,0 0 32,0 20 0,0 0-160,0 40 32,-20-21 0,20 21-32,-20 39 128,19-20 0,-19-19 32,0-1 64,0-19-32,0 0 64,-19-20-64,-1-1-32,0-19 96,0 0 0,0 0 96,0-39 96,0 19-128,-19 0-32,19 0-64,0 0-64,0 1 32,-19-1 32,39 0-32,-20 0-32,0 0 32,0 0-32,20 20-96,0 0 0,0-19-32,20 19 96,0 0 0,19 19 96,1-19-32,20 20-32,-21 0-64,21 0 32,-1 20-128,21-1 32,-1 1 0,-39-20-32,19 19 128,-19-19 64,0 0 0,0-20-32,-21 0 96,1 0 0,0 0-128,0-20 32,0 20 0,-20-20 64,20 1-96,-20-1 0,0 0 32,20 20 0,-20-20 0,0 40 0,0-20-448,0 20-96,0 19-832,0 41-1120,0-21 640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13.938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5616 17721 3072,'20'80'1216,"-20"-60"-640,0-20-672,0-20 960,-20 0-320,20-20 0,0 0-128,-20-39-96,20 20-32,0-41-160,-20 1-32,20-40 96,0 20-96,-20-40 0,20 20-192,0 0 0,0 1-32,0-21 64,20 40 160,-20-40 192,0 40-224,20 0-32,0 19-32,0 21 64,-20 0-96,19 19 0,1 20 96,0 1 32,0 19-192,-20 20 0,20 0-192,-20 20-32,0 0 160,0 19 128,0 21 0,0-1-64,0 41-32,0-21 96,0 40 0,0 0 32,0 0 0,0 20 64,0 0-32,20 0-32,-20 0 32,0 0-32,20 0 0,-20-20 0,0-20 0,0-19 64,0-1 160,0-39 128,-20-21-128,20 1 32,-20-40-160,-20-19-64,20-21 0,-19-19 32,-1-20-32,20-1-32,0 41 32,0-40-32,1-1 0,-1-19 0,0 20 0,0-20 64,0 20 32,0 0 32,20-1-64,-19 1-64,19 20-64,0 19 32,0 1 32,-20 19 64,20 0-32,0 20-32,0-19-64,0 39 32,0 0-32,0 19 0,0 61 64,20-1 64,-20 21-96,39 19 0,-19 0-32,0 39 0,20-19 0,19 0-64,-19 0-64,-20-40 32,-1-19 160,1-21 128,-20-19 32,0-20 64,-20-40-128,1-20 0,19-19 32,-20-21 0,0 21-64,0-40-64,0 19 96,20-19 0,-20 0-32,20-20-64,-19 20 160,19-1 32,0 1-64,0 0-32,0 19-32,0 21-64,0-1 32,0 1-32,19 19-96,-19 40 0,20-20-96,-20 40 32,20 0 32,20 59-32,-1 40 128,1 40 0,0 0-64,0 20 64,-1-1-32,-19-39 0,20 20 64,-20-40 0,-20 0 0,19-40 64,1 1-32,-20-21 64,0-39-128,0-20 0,0-20 32,-20-39 0,1-21 64,19-39 32,-20 0-32,-20-39 32,20 19-64,0 0-32,20-20-64,-19 40 32,19-20 32,0 60 0,0 19 0,0 0 64,0 21-32,0-21-32,0 40-64,0 0-32,19-19-32,-19 59 0,20-1 96,0 41 64,20 39-160,-20 1-32,39 38-32,-19 1 128,-1 20 32,1-20 32,0-20 64,-20 0 32,19-20-32,-19-19-64,0-21 32,-20-19 32,20 0-32,-20-20 64,0-40-128,-20 0 0,20-40 96,-20-39 96,0 0-64,-19-40 0,19 20-32,-20-20 32,0 0-64,21 20 64,-1 40-64,0-21-32,20 21 32,-20 0-32,0-1-96,20 21 64,0 19 32,0 0 0,0 1-96,0 39 0,20-20-160,0 59 0,20 41-96,-21 39 64,21 0 0,0 20 96,0 0-32,-1 20 64,1-20 96,-20-1 96,19 1 0,-19-39-32,0-1 32,0-20 32,0 1-32,0-41-32,-20-19 96,0 0 0,0-40-32,-20-20-64,0-19 96,0-20 0,0-41 96,0 41 96,1 0-64,-1-40-64,0 19-160,0-19 0,0 40 0,0-20 0,1-1-96,19 21 64,-20 0 32,20 19 64,0 20-96,0 1 0,0 19-32,20 40 0,-1 39 0,1 1-64,0 39-128,20-20-64,-40-19-192,39 59-32,1 60 256,0-21 128,19-19 128,-19 0 96,-20-20-96,20-19 0,-21-41 32,1 1 64,-20-21 32,20-19 96,-20-40-96,-20-39 0,0-1 96,-19-59 96,19-20 64,0 60 32,0-20-192,0 19-64,20-19-128,-19 0-32,19 19 96,-20 1 32,20 20-128,0 39 32,0-20 0,0 40 64,0-20-96,0 40-64,39 40-32,1 19 96,0 40 0,19 0 32,1 20 0,-1-20 0,21 20-96,-21-20 0,1 0-32,-1-20 0,1-39-64,-20-1-32,-21-19 128,1 0 32,0-40-32,-20 0 64,-20-60 224,20-19 128,-39-40-96,19 20-64,0 19 64,-40-39 0,40 20-192,-39-40 0,19 40 32,1 0 32,-1 19 224,-20-19 128,21 39-224,19 1-64,-20 19-160,20 0-32,0 21 32,40 38 0,20 21-160,-20 0 32,19 0 0,21 59 64,19 40 32,21 19 32,-1-19-224,0-20 0,-20-19-64,1-1 96,-21-20 128,1-19 32,-40-20 96,0-21 32,-20-19 96,-20-19 32,-20-41 32,-19-39 0,-1 0 0,0 19 0,21 1-64,-21-20 32,1 19-128,-41-39 0,1 20 96,20 0 32,-1-1-96,1 1-32,20 20-96,-1-1-32,20 21-32,1-1-64,19 1 0,20 39 0,-20-20 0,60 60 96,39 40-224,20 19 32,0 0 32,40 60 32,-20-20-64,40 0 64,-20 20 32,-20 0 64,0-20 32,-20 0 32,1 1-96,-1-21 0,-40-20-96,1 1-32,0-21-224,-21-19-64,-19-20-288,0-1-608,-20-19 256,-20-39 800,0-1 480,-39-39 576,-1-1 224,-19-39-352,-20 20-96,-21 0 0,21-20 0,-20 19 96,40 21 96,-20 0-352,19-1-96,21 21-32,-1 19-96,20 0-64,21 1-288,-1 19-96,20 0-32,20 0 0,-1 20 64,41 20 32,0 20 32,59 19 64,0 1 64,0 39 64,20 20 32,0 0 32,19 0-288,1 0-128,0 20 64,0-20 64,-40-19 160,19 19 64,-18-20-32,-21-20 64,0 1 96,-20-1 32,-19-39-32,-1 19-64,-39-39-64,0 0 32,-20-20-32,-20 0 224,-19-40 256,-21-19 32,-39-1 32,19-39-256,-58 0-64,-1-20-96,0 19 32,20-19-64,-20 0 256,20 40 128,0-20-128,39 39-32,1-19-128,19 39-32,21 0-96,19 20-224,20 20-32,20 20 128,19 40 64,21 19-32,19 1 64,40 39-32,20-20 0,0 20 64,0 0 64,0 0-320,-20 0-128,0-39-32,0 19 64,-20-40 224,1 21 64,-1-21 64,-20 1 0,1-1 64,-41-39 32,21 0-128,-40 0 32,-1-40-288,-38 20-352,-1-40 224,-20 1 448,-19-21 320,-21-19 96,-19-1-128,0 1-64,0-20 64,-1 0 128,1 19 96,-20-19 128,20 20-352,0-21-96,39 21-32,1 19-160,19 1-96,20 19-64,20 20 96,20 20-64,20 0-32,39 40-128,20 20 0,20 39 64,40 0 96,0 0 0,-1 20 32,21 0 0,-20-19-64,-20-1-64,0-20-32,-20 1 32,-20-21 128,0-19 96,-39 19 64,-1-39-256,-39 0-128,20-20-128,-40 0-64,-20-20-1152,0-19-608,-40-1 1088,1-39 3552,-159-80-1056,19 20-288,21 20-288,19 19-192,20 1-224,20 0-128,20 0-224,19 39 0,21 1 0,-1 19-160,40 20-32,20 20 0,40 40-32,20 19 64,39 21-64,0 39 64,40 0 96,0 20 96,0-20 0,0 20 64,0-40-64,0 20-32,-40-20-192,20-19-32,-20-1-64,-39-19 32,-1-21-64,-19-19-96,-1 0 128,-39-20-128,-19-20-32,-1-19 320,-40-1 128,-19-39 512,-40-1 288,-20-19-256,-20-20-128,-39-20 160,19 0 96,-39 0-224,39 0-32,-19 0-32,-1 20 64,41 20-224,19 19-64,39 21 32,1-1-96,20 21 0,39 19-192,1 20 0,39 20-192,19 39 32,41 40-32,39 21 32,40-1 160,0 39 32,20-19-32,19 0 64,-19-20-128,0-19 32,-20-21-704,-40 0-480,0 1 544,-20-41 384,-19-39 320,-20 20 160,-20-20 96,-20-20-96,-20-19-64,-20-1 128,-39-19 128,-21-41-32,-38 1 96,-21-20 288,-20 0 160,-39-20 0,19 0 64,1 0-192,0 0-96,-1 20-320,40 20-32,1 19 0,39 21-96,0 19-96,39 1-96,21 19-32,39 20-32,20 39 96,39 21-288,61 39-32,39 20-96,19 40-32,41 0-448,-1 19-224,1-39-704,-21 0-288,21 0 1152,-41-40 576,-19 21 416,-20-41 128,-39 0 64,-1-19 448,-19-20 224,-21-21-160,-19-19 0,-20-19-416,-20-1-160,-39-40 32,-21-19 128,-39-20 256,0-21 128,-59 1-256,-1-39-96,1 38-192,-21-38-96,21 39 0,19 0 320,20 39 224,20 21-224,20-1-32,39 20-352,20 40-32,21 20-288,38 40-32,41 19-64,39 40 32,0 0 64,60 60 160,20 0 32,-1-1 96,-19-19 96,0-20 64,-20 0-128,-20-20 32,-20-40-64,-20-19-64,-19-20-128,-40-40-64,-20 0 64,-40-60 96,0-19 96,-59-21 32,-20-19 96,-60-20 32,1-19 96,-40-21 384,-1 20 192,21 0-32,-1 1-64,1-1-160,19 40 0,40 0-160,1 39-32,38 21-288,21-1-64,19 21-224,21 19-64,39 20 0,20 20 128,39 39-128,40 40 64,40 20 64,60 40 96,-1 0-96,1 20 0,-1-21 96,0 1 96,-19-20 32,-40-20-32,0 0 32,-40-39-32,-20-21 0,-19 1 0,-20-40 128,-21-40 160,-38-20-160,-21-20-64,-79-39-32,0-40-32,-40-20-96,-39-19 64,-1-21 96,-19-19 32,-20 39 32,20 21 0,-21 19 64,41 20 32,19 0 32,1 39 64,19 1-160,20 39-96,40 0-128,20 1 32,-1 39-192,40 0 0,21 20-64,58 39 96,41 1-32,-1 39 0,60 60-96,20-20-32,39 0 32,-19 19 128,-1-19 96,41 0 64,-41 0-128,1-20 32,-40-20 0,0-19 64,-40-21-256,0-19-96,-39-20-64,-21-20 96,-19-40 352,-20 0 32,-20-59 96,-59-20 32,-20-20 64,-20-20-32,-40-19 0,0 19 256,-19-20 96,-21 21 256,40 19 64,1 40-224,19-1-128,39 41-256,41 19-160,-40 0 32,19 21-64,1-21 64,19 20-128,1 0 0,-1 0-128,41 0 32,-21 1 0,60 19 64,39 39-192,21 1 32,58 39-192,21 1-64,40 59 128,-21-20 64,41 20-480,-41-20-128,-19-20 224,-20-20 288,-40-39 480,-20 0 576,-19-40 384,-20-20-416,-40-20-96,-20-19-224,-40-21 32,-19-19-192,-20 0-32,-40-20 0,0 0-64,20 59 32,39-19-128,-59-1 0,40 21 160,-20-21 160,20 21-96,-40-1-32,40 1-160,0-1 0,-1 21-64,21-1 0,20 0 0,-1 0-64,20 21-128,20 19-64,1 0-128,38 19-32,1-19 96,40 40 96,-20 0 64,59 39 96,79 40-32,1-19 32,0-1-192,-21 0-64,-19-20-896,-20-19-672,-20 0 800,-19-21 1504,-40-19 896,-1 0-32,-39-40 32,-20 0-512,-19 0-128,-41-39-352,-19-21-96,20 21-96,-1-1-64,-19 1 96,20-21-64,-20 21-32,19-1 96,-39 1 64,20-1 128,0 21 160,19-1-256,-19 20-96,40 0 0,-1 0 0,0 0-192,21 20 0,-1-19-192,20 19 32,20 0 64,40 19 32,0 1-64,39 40 64,60 19-320,20 20-192,-1-19-128,-19-1-416,0-19 224,-20-1 544,-39-19 320,-1 0 192,-39-20 128,-1-1 256,-39-19 160,-19-19-160,-61-21-32,1 0 128,-40-19 32,-20-1-224,-20-39-64,40 59 32,20-19 128,-20-1-256,0 1 192,0 19 32,19 0-64,-19 0-32,40 21-352,0 19-128,-1 0 0,41 19 96,19 1-32,20 60-32,39 39-64,41 0-32,39 0-160,20 0 0,0 20-32,0-20 32,-20-20 128,-20-19 96,0-21 96,-39 1 32,-1-40 96,-19-1 32,-20-38 32,-20-21 64,-20 0 96,-20-19 160,-39-41-192,-21 1 0,-38 0-64,58 0-32,1 39-32,-20-39 64,-1 39-32,-19 1 64,40-1 0,-20 1 32,-20 19-128,39 20-96,21 0-160,39 20 0,-20 0 0,60 40 64,40 59-256,19-19-32,20 19-32,40 0 64,0 0-160,0 1-32,0-21-576,-20-19-672,-20-1 448,0-39 672,-39 20 384,-1-40 992,-19-20 384,-20 0-128,0-40-96,-40 21-448,-20-21-192,-19 1-96,-21-21 32,21 21 192,-1 19 64,-39-39 32,20-1 32,-40 1-256,0 19 32,-20-19 64,20 19-192,0 1-96,19-21-32,1 41-32,20 19-224,19 0 0,1 0-128,19 40 64,20-20 0,40 60 96,20-21-96,39 61-32,80 78-192,39-19-32,21 20-192,-21-21-1120,-19 1-160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14.157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6648 17046 4224,'-40'-59'1664,"-39"19"-896,-20-39-608,39 19 352,-19 0-160,-40-19-32,-40-20-128,0 0-32,-19-21-96,19 1-64,20 60 32,40-1-32,-40-19 64,40 19 32,0 1 32,19 19-224,1 20 0,19 20-32,40 20-32,20 40 32,60 39 0,39 40-192,40 20-64,20 19-64,39 1 32,-19 0-768,-1-21-1024,-19-39 512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18.783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6629 17562 4224,'-20'-40'1568,"0"0"-832,-59-19-640,39 19 320,0 0-192,-39-39 32,-20 20-96,-40-41 0,-20 1-96,0-20 32,-19 0 64,-1 0 64,-20 20 32,41-1 0,19 21 64,40 20-96,-1 19-64,41 20-64,-1 0 0,40 20-224,20 20-32,20 40-224,60 19 0,39 40-96,0 20 64,0 0 0,20 20 32,0-40 224,-20-20 128,-20 0 64,-20-39-32,-19-21 288,-20 1 128,-21-40 64,-19-20 128,-39-39-352,-21-1-64,-19-39-192,-20-20-32,-1-20 96,-39 0 32,1 0-32,-21 20-64,20-20 32,0 20-32,20 40-96,59 19 64,1 20 96,-1 1 32,21-1-128,19 40-32,0 40-128,60 19 32,19 40-192,60 21-32,20 58 0,20 1 64,-20-20 32,0-1 32,-20-39 160,0-19 96,-40-21 32,1-20-32,-41-39 288,-19-20 192,-40-20 64,0-39-32,-39-20-192,-20-21-64,-1-19-128,-59 0-32,0-20-32,0 20-64,0 0-64,20 0 32,0 40-32,20 19 0,-20 1 128,40 19 96,-1 20-64,41 20 0,-1 20-192,40 20 0,40 39 32,39 40 32,20 20-128,40 40 32,0 19 0,0-19 64,0-1-128,-20-39 0,-20-20 0,-19-39 128,-21-1 160,-19-39 96,-1-21 0,-39-19 32,-19-39-64,-21-21 0,-20-19-32,-39-40 0,-20-20-224,0 20-64,-20-40 64,20 40 96,-20 20-32,20 0 0,20 39 160,19 20 64,21 21-64,19 19-32,20 19-96,40 21-32,20 39-32,39 41-64,20 18-64,21 21 32,18 0 32,-18 0 64,-1-20-32,-20-40 32,0-20 0,-20-39 0,-39 0 64,0-21 0,-40-19 128,0-39 160,-40-1-160,-19-39 0,-21-21-64,-19 1 32,-20 0-64,0-40 64,-20 40-64,0-20-32,20 39 32,0 21 32,39 19 32,21 20 96,19 1-160,20 38-32,20 21-64,60 20 0,-1 39-96,61 20 32,-1 20 0,0 0 64,20-20 32,0 0 96,-20-20-32,-20-20-32,0-39 32,-39 20 32,-1-60-32,-39 0 64,-20 0 0,0-60 32,-40 1-64,-39-21 32,0-19-224,-21 0 32,-19 0-32,0-1 64,-20 21 32,0 0 32,20 19 64,40 20 32,-20 20 32,39 1 64,20 19-96,21 19-64,19 21-96,39 20-32,41 39-32,19 0 0,0 20 0,20 20 96,-20-40 0,20 1 32,1-1 0,-41-40 0,0-19 0,-39 0 64,0-40 32,-20 0 32,-40-40-160,-20 0-32,0-39 32,-39-20 64,0-1-64,-1-19 0,-39 20-32,0 0-64,0 0 96,0 19 64,20 21 0,39 19-32,1 20 32,19 0 32,20 20-32,20 40-32,40 0-64,39 39-32,20 20-96,1 1 32,19 19 96,-20-20 32,20-20-64,-20-19 0,0-1-32,-39-19 96,-1-20 0,-19-20 96,-40 0-32,0-20-32,-40-20 96,1 1 64,-21-41-64,-39 1 0,0-20-96,-40 0-32,0-1 32,0 21 64,0 0-32,20-21-32,0 41 32,40 19 32,-1 0-32,21 40-32,19 0-128,20 20 0,20 20 64,40 19 96,19 41-160,21 19 32,39 0 32,0 0 32,0 20-64,0-40 0,-20 0-32,0 0 96,-19-19-160,-21-21 64,-39-19 192,0 0 192,0-40-128,-40 0 0,-20-20 64,1-20 96,-61 0-128,1-19-32,-20-1-64,0-19-64,20 20-64,0-1 32,19 20 32,21 1 64,-1 19-96,20 0 0,21 20-32,-1 0-64,0 0 0,20 20 96,20 0 0,19 19 32,1 21-96,20-1 64,-1 1-32,1-1 0,-1 1 64,1-1 64,-1-19-32,-19 0-32,0-40 32,-1 20 32,-39-20-32,0-20 64,-19-20-64,-1-19-32,-20-1 96,0 1 0,-19-21-128,-21 1 32,21 19 0,-20-19 0,-1 19 64,40 1 32,-19 19-128,19 20 32,1 1-64,19-1 0,0 0 64,0 40 0,20-20-160,20 39 32,0 1 64,19 20 32,1-1-64,20 20 0,-1 1 64,21-1 64,-1 1 0,0-1-32,1-20 32,-21-19 32,-19 0-32,0 0 64,-21-40-64,-19 19 64,-19-38-64,-1-1 64,0 0-64,-20 0 64,-19-20-64,19 20-32,0-19-64,1 19-32,19 0-96,0 20-32,20 20 32,0 0 64,20 19-32,19 21 128,1 0 0,40-1 32,-21 20-160,20 1 32,-19-21 64,19-19 96,-19 0-64,-20-1 0,-1 1 96,1-20 32,-20 0-32,0-20-64,-40 0 32,0-20-192,0 0-32,-20-20-128,-39 1-32,0-1 96,-21 0 160,21 1 128,0-21 64,19 20 32,1 21 64,19 19-96,20 0-64,0 0 0,20 19-32,0 1-96,0 20 0,20 0-32,0-1 96,0 1-64,0 0 32,19-1 64,-19-19 64,0 0-32,0 0-32,-20-20 32,20 20-32,-20-20 64,0-20 32,0 20-32,0-20-64,-20 20 32,0-20-32,0 20 0,0 0 64,20 0-96,-20-20 0,1 20 32,19 0 0,-20 0-96,20 0 64,0 0-32,0 20 0,20-20 64,-1 20 0,21 0-96,-20-20 64,20 20 32,19 0 0,1 0 0,-1-1 0,1-19 0,-1 20 0,1 0 0,-1-20 0,1 0 0,-20 0 64,-1 0-32,1-20 64,0 0-128,-1 1 0,-19-21-32,0-20 0,-20 21 128,0-21 32,0 1-128,-20-21-32,0 1 96,-19 19 32,-1 1-96,0-21 32,1 41 128,-1-1 64,20 0-224,0 40-32,20 0-64,20 0 64,0 40-128,40 0 64,-1 19-96,20 21 64,1-1 96,19-20 96,0 21 0,-19-21-32,-21-19-64,21 0 32,-21-1 96,-19-19 96,-20 0-64,0 0-64,-1-20 0,-38 0-32,19 0 0,-40-20 0,0 0 0,-19 0 0,-21-19 0,1-1 64,-1 20-96,1-19 0,20 19 32,-21 0 0,21-20 0,19 40 0,0-20-96,1 0 0,19 20-32,20 0 0,20 20 96,-1 0 0,41 20-64,39 19 64,0 1-32,20 19 0,1-19 0,-1-1 0,-20 1 128,20-1 32,-20-19-32,0 0-64,1-40 32,-21 0-32,-39 0 0,19-40 64,-39 0-32,20-19 64,-40-20-224,0-1-32,-40-39 64,0 20 32,1 19 128,-21-19 32,20 20 96,-19-1 96,19 21-64,20-1-64,1 1-64,-1 39-96,20 0-64,20 20-32,19 0-32,41 40 0,-1 0 0,20 39 0,0 0 96,1 1 64,-1-1 0,0 0 64,-20 1-128,1-21 0,-1-19 96,-19 0 96,-21-20 0,-19-20 0,0 0 32,-40-20 32,20-20 32,-39 0 0,-21-59-128,1 20-96,-21-20 64,1-1 64,-20-19-64,-1 40-64,21-20-96,0 39 32,19 1 160,1 19 160,19 20-224,20-20-32,20 40-96,40 0 0,-1 40-96,41 20 32,19-1 0,0 21 64,20 19 32,20-20 32,0 0 64,-20 1 32,0-21-32,0-19 32,-19 0-352,-1-1-64,-20-19-192,1 0-32,-21-20 160,-19 0 96,-20-20 0,-1 0 96,-38-39 128,19 19 32,-40-19 96,-20-21 32,1 21 32,-21-40 64,-39-1-96,20 21 0,0-20-32,-20 19 32,20-19-128,-1 40 0,21-1 32,19 1 64,1 19-32,39 40-160,20 0 0,20 40 64,20 19 32,39 1-64,20 39 0,20 0-32,20 20 96,0 0 0,0 0 96,20-20-32,-20-19-32,-20-1 32,20-19 32,-20-21-32,0 1-32,-40 20-320,21-21-192,-41-19 256,1 0 128,-41-20 160,1-20 64,0 20 96,-40-20 192,-19-19 128,-1-21-128,-39 1-64,-41-21-96,-18 1 0,-21-20-64,0-20 0,-20 19-96,-19-19-64,39 20 96,0 0 0,20 20 32,20-1 128,20 40 160,40-19-288,-1 19-160,40 20-192,0 20-32,40 0-96,20 20 64,39 40-128,40-1-64,20 21 192,0 19 96,40 20 128,19 0 96,1 0-64,-21 0 0,1-20 32,-20 1 64,0-1-96,-21-20 0,-18-19 96,-1-1 32,-40-39-32,0 0-64,-19 0 32,-20-40 32,-21 0-32,1-20 64,-40-39-1824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0.205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10081 18177 3456,'-119'-40'1408,"79"40"-768,-39-20-832,59 20 256,-20 0 128,0 0 192,20 0 160,-19 0 64,19 0-320,0 20-160,20 0-256,0 0 0,0 20 64,20-1 32,20 1 96,-1 0-96,41 0-64,-1 19-96,1 1-32,39-1-928,-20-19-1152,0 20 512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0.486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10697 18852 2048,'-60'-40'768,"40"20"-384,-39-19-512,39 39 128,-20-40-64,0 0-64,-39 1 224,19-1 160,1 0 640,-21 0 288,21 1-320,-1 19-96,21 0-512,19-20-256,-20 40-160,40-20 0,0 0-320,20 20-192,20 20 32,-1 0 32,41 0-768,19 20-320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3.017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10855 18455 3328,'-119'-60'1312,"79"60"-704,-39-39-224,39 39 512,1-40-320,-21 20 0,0-19-192,21 19 0,-1 0-224,0 0-32,1 0 0,19 0-160,20 0 32,0 20-64,0 0-64,20 20-64,19 20-32,21 0 32,-1-1 128,21 21-128,19-1 0,0 21 96,1-40 32,-1 19-32,-20-19 0,20 0-32,-39-21 0,19 1 0,-39 0 0,19 0 0,-39 0 96,0-20-64,0 0 32,-20-20 0,-20-20-64,-20 1 160,1 19 32,-1-20 128,-19 0 96,-21-19-64,1 19 32,-20-20-96,19 1 64,1-1-64,-1 21 64,1 19 160,20 0 64,19 0-160,0 0-96,20 20-32,20 0-256,20 40 0,20-20-128,0 20 64,39-1-64,0 21 0,1-21-96,19 41 32,0-21-64,0 1 64,-19 0 96,-21-21 96,1 1 64,-21-20 32,1 19 64,-20-39 32,0 0-32,-20 0 32,-20 0-64,0-19-32,-20-21-64,-19 0 32,-20 1 160,-1-21 160,-19 20-32,0 1 96,0-1-128,-1 0 32,1 0-32,0 21 32,39-1-128,1 20-32,-1-20-32,21 0 32,19 20-64,0 20 64,0-20-128,20 20 0,20 19-128,39 1-32,-19 20 0,39-1 128,1 1 32,-1-1 32,20-19-288,-19 0-64,-21-1 32,1-19 128,-1 0-64,-39 0 96,20-20-128,-40-20 32,0 0 128,-20 0 64,-20-19-32,-19-1 64,-20-19 224,-1 19 192,-19 0 0,0-19 96,-1 19-128,-19 20-32,20-20-64,20 20 0,-1 1-64,1 19-32,20-20-32,-1 20 0,40 20-64,0-20 32,20 19-128,20 1-64,0 0-96,59 40 32,1-21 32,-1 21 64,20-20-32,-19 19-32,19 1-192,-20-21-64,21-19 224,-41 20 64,1-20-64,-21-20-32,-39 20-128,20-20-32,-20-20 32,-20 0 32,-19 0 192,-1-20 32,-39 1 192,-1-1 160,1-19 128,-40 19 64,19 0-64,-19 0 0,20 1-160,-20-1 0,40 0-96,-1 20 0,1 1-96,19-1-64,1 0 32,19 20 32,1-20-96,19 20-64,0 0-32,40 20-64,0 0 32,39 19 32,40 21-32,1 0 32,19-1 96,0-19-64,-20 19-32,0-19 0,0-20 0,-39 0 0,-1 0 0,-19-1 0,-20-19 0,0-19 96,-40-1 64,0 0-160,-39-20 32,-1 1 96,-19-1 64,-21 0 128,1 0 96,-20 1 64,0-1 96,20 0-160,-20 20-32,20 1-64,-1-1 32,21 20 0,0 0 32,-1-20-64,21 20-32,19 0-96,0 0-64,21 0-64,19 20 32,19 0-32,1-1 0,40 41 0,19-20-64,20 19-64,1 1 32,19-1 32,0-19-32,0 0-32,0-1-32,-20 1 128,-20-20 32,1 0-32,-21 0 0,-19-20-160,-20 0 0,-20 0 128,0-20 64,-40 20-32,-19-40 64,-1 20 32,-39-19 64,0-21 96,-20 20 64,-20-19 32,0 19 0,0-19-64,20 19 32,0 0-128,0 0-64,19 21 0,21-1-32,20 0 0,-1 0 0,0 20 0,41 20 0,-1 0-96,40 0 0,19 19-32,21 21 0,-1-1 0,41 1 96,-1-20-64,20-1-32,-20 1 0,0 0 96,1-20 0,-21-1 32,-20-19 0,1 0 64,-20 0-96,-21 0-64,1-19-96,0-41-32,-20 20 32,-40 1 64,1-21-32,-1 1 128,-39-1 64,-1-19 64,-39-1 96,20 1 96,-20-1 64,0 1 96,20 0-224,0 19-64,-21 1-32,41-1 64,20 20-32,-1 20 0,20 1-192,21-1-32,38 20-64,21 20 0,0 39 96,59 1 0,0-1-192,60 40-96,-20 21 192,20-21 32,-1 0-64,-19 0 32,0-19 0,-40-21-32,-19-19 32,-21 0 96,1-20 0,-40-40 32,-1 0 192,-38-20 128,-21 0-160,0-39-32,-39-20-128,-20 19-32,-20-19 160,0-20 64,-1 20-64,-18 0-96,19 19 64,19 1 64,-19 39 128,0-20 64,0 21-160,20-1-64,20-19-64,-1 39-64,21-20-64,19 20 32,0 20-32,40 0-192,40 40 64,19 0 32,41-1 0,19 60-96,20 1-64,19-1 0,1 20 128,0-20-416,0 1-64,-40-21-1408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3.502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9664 18356 1664,'-59'-59'704,"-1"-21"-384,-39 21 448,59 19 512,-39 20-160,-20-39-96,0 19-512,-20-39-224,-20 19-128,20 20-32,-20 1-64,20-1-64,0 20 32,0 0-32,19 20 0,-19-20 64,40 20 96,-1 0 64,1 20 32,39 0 0,-19 20 0,39-1-128,20 1-96,40 20 0,19 39-32,21 0-288,19 20-128,20-19-128,20 19-96,-40-40-128,0-19-64,-19-1 224,-21-39-384,-19 20 96,0-40-32,-21 20 0,-19-20 800,-19-20 448,-1 0 864,-20-20 416,-20 1-448,-19-21-256,-20 20-192,0-39-64,-20 19-352,0-19-160,-20 19-96,0 1 32,39-1 96,1 20-128,20 1-32,19 19 0,21-20 64,-1 40-320,40 0-64,40 0 0,39 40 128,20 0-544,20 39-160,20-19-992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21.214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8235 16411 3456,'0'0'1408,"0"0"-768,20 20-544,-20-20 384,0 0-160,20 20 0,-20-20-192,20 0-96,-20 20 0,20-20-32,-20 0 0,19 0 0,-19 0 64,0 0 32,20 0 32,-20 0-64,20 0-64,-20 0 32,0 0 32,20 20-32,-20-20 64,0 19-64,20-19-32,-20 20 96,20 0 0,-20-20-32,19 0 32,-19 20-64,20-20 64,-20 0-64,0 0 64,20 20-128,-20-20 0,20 0 32,-20 20 0,0-20 0,0 0 64,20 0-32,-20 0-32,0 0 96,20 0 0,-20 0-32,0 0-64,0 0 32,19 0 32,-19 0-96,20 0 0,-20 0 32,20 0 64,-20 0-96,20 0 0,-20 0 32,20 20 0,0-20 0,-20 0 0,20 0 0,-20 0 64,19 0-96,-19 0 0,0 0 32,20 0 64,-20 0-32,20 0-32,-20 0 32,0 0-32,0 0 0,20 0 0,-20 0 0,0 19 0,20-19-96,-20 0 64,0 0-32,0 0 0,20 0 128,-20 20 32,0-20-32,0 0-64,0 0 32,19 0-32,-19 0-96,0 0 64,0 0-32,20 0-64,-20 0 160,0 0 96,20 0-96,-20 0-32,0 0 0,20 0 0,-20 0 0,0 0 0,20 0 0,-20 0 64,0 0-32,20 0-32,-20 0-64,20 0 32,-20 0-32,0 0 0,0 0 128,19 0 32,-19 0-192,0 20-64,0-20 128,20 0 64,-20 20 32,0-20 32,20 0-64,-20 0-32,0 0-64,0 0-32,20 0 128,-20 0 32,0 0 0,20 0 32,-20 20-128,20-20 0,-20 0-32,19 0 0,1 0 64,0 0 64,-20 0-32,20 0-32,0 0 32,-20 0-32,20 0 0,-1 0 0,-19 0 0,20 0 0,0 0 0,-20 0 0,20 0 0,0 0 64,-20 0-96,20 20 0,-20-20-32,20 0 0,-20 0 64,19 19 0,-19-19 0,20 0 64,-20 0-32,0 20-32,20-20-64,-20 20 32,20-20-32,-20 0 0,0 0 128,20 20 96,0 0-224,-20-20 0,19 0 0,1 0 96,-20 20 0,20-20-32,0 20 32,-20-20 32,0 0-96,20 0 0,-20 19 32,0-19 0,20 20 0,-20-20 64,0 20-32,20-20-32,-20 0-64,0 20 32,19-20 32,-19 0 0,0 0-96,0 0 64,20 0 96,-20 0 32,0 0-192,0-20 0,0 20 96,0 0 128,0 0 32,0-20 0,0 0-96,0 20-64,-20-19 32,20 19-32,-19-20 0,-1 0 0,20 20-96,-40-20 64,40 0 32,-40 0 64,20 0-96,1 20 0,-1 0 32,0-19 0,-20-1 0,20 20 0,1-20 0,-21 20 64,0 0-96,0-20 0,21 20 32,-21-20 64,20 20-96,-20-20-64,21 1 128,-21-1 32,20 20 0,-20-20-64,21 0 32,-21 0-32,20 20-96,-20 0 0,20-20 64,-19 0 64,-1 20 0,20 0 64,0-19-64,-19 19-32,19 0 32,0-20-32,0 20 0,0 0 0,-19-20 0,19 0 0,0 20-96,20-20 0,-20 20 128,0 0 32,0-20 0,1 20 32,19 0-128,0 0-64,-20 0-32,40 0 96,-20 0-64,19 20-32,1-20 96,0 20 64,0 20-64,0-20 0,19-1 32,-19 1 0,20 20 0,-20-20 0,0 0 0,19 19 64,-19-19-448,0 0-160,20-20-128,-20 20-96,-1 0 160,1-20-96,0 20 320,0-20 224,0 0 160,-20 0-32,20 0 0,-20 0 32,20 0 64,-20-20 32,0 20 32,-20-20 352,20 20 160,-20-20-128,20 20-32,-20-40-288,0 21-128,0-1 160,0 0 160,1-20-192,-1 20-32,0 0 32,0 1-32,0-1 0,0 20-32,1 0 0,-1-20-64,0 20-64,20 0-128,-20 0 0,20 0 64,0 0 32,0 0-64,0 0 64,0 0 32,0 0 64,20 0-32,-20 0-32,20 0 32,-20 0-32,20 0 0,-1 0 0,-19 0 0,20 0 64,0 20-96,0-20 0,0 20 32,0-20 0,-1 19 64,1-19 96,0 20-224,0 0-96,0 0 96,0 0 64,0-20 32,-20 20-32,19 0 32,1-1-32,0 1 64,0 0 32,0 0-128,0 0-32,-1-20 32,1 39 0,0-19 32,0-20 0,0 20 0,0-20 64,-1 20-96,-19 0 0,20 0 32,0-20 0,0 20 0,0-20 0,-20 19 0,20-19 64,-20 20-96,20-20-64,-1 20 64,-19-20 64,20 20 0,-20 0-32,20-20 32,0 20-32,-20-1 0,20-19 64,0 20-96,-20-20 0,19 20 32,1-20 0,-20 20 0,20-20 64,-20 20-32,20-20-32,-20 20 32,20-20-32,0 19 0,-20-19 0,20 0 0,-20 20 0,19-20 64,-19 0 96,20 0-64,0 0-64,-20 20 0,20-20-32,-20 0 64,20 20 32,-20-20-128,20 0 32,-1 0-64,-19 20 0,20-20 64,0 20 64,-20-20-32,20 20 64,0-20-128,0 19 0,-20-19 32,19 20 64,1 0-96,0 0 0,-20-20 32,40 20 0,-20 0-96,0-1 64,-1-19 32,1 20 64,0-20-96,0 20 0,0-20 32,0 20 64,-1-20-32,1 0 64,0 20-64,0-20-32,0 0-64,0 0 32,0 20 32,-1-20 64,-19 0-96,20 20 0,0-20 32,0 19 64,-20 1-32,20-20-32,0 20 32,-1-20-32,-19 20-96,20-20 64,-20 20 32,20-20 64,0 20-32,-20-20 64,20 19-64,-20-19 64,20 0-128,-20 20-64,19 0 64,-19-20 0,20 20 96,-20-20 32,0 20-128,20-20 32,-20 20 0,20-20 64,-20 20-32,20-20-32,-20 19-64,20-19 32,-20 0 32,20 20 64,-20-20-32,19 0-32,-19 0 32,20 20-32,0-20-96,-20 0 64,20 0 32,-20 20 64,20-20-32,-20 0-32,20 0 32,-1 20-32,-19-20 0,20 0 0,0 0 0,-20 20 0,20-20 0,0 19 0,0-19 0,-20 0 0,20 20-96,-1-20 64,-19 20 32,20-20 64,0 0-96,-20 20 0,20 0 32,-20-20 64,20 20-32,-20-1 64,20-19-128,-1 20 0,-19 0-32,20-20 0,-20 20 64,20-20 64,-20 20-96,20 0 0,0-20 32,-20 20 0,0-20 0,20 19 0,-1 1 0,-19 0 0,20-20 0,-20 20 64,20-20-32,-20 20 64,20 0-128,0-20 0,-20 19 32,20-19 0,0 20 0,-20-20 0,19 20 0,-19-20 0,20 20 0,-20-20 0,20 20-96,-20 0 64,20-20 32,-20 0 64,0 19-32,20 1-32,-20-20-64,20 20 32,-20-20-32,19 20 0,-19-20 128,20 20 32,-20-20-128,20 20 32,-20 0 0,20-20 0,-20 19 0,20-19 0,-20 20 0,20-20 64,0 0-32,-20 0-32,0 0-64,19 20 32,-19-20-32,20 20 0,-20-20 64,0 20 0,20-20 0,-20 0 64,0 0-96,20 20 0,-20-20 32,20 0 64,-20 0-32,0 19-32,20-19 32,-1 0 32,-19 0-32,40 0-32,-40 0-64,20 20 32,0-20 32,0 0 0,-1 0 0,1 20 0,0-20 0,-20 0 0,20 0 0,0 20 0,0-20 0,0 0 0,-20 0 0,19 20 64,1-20-96,0 0 0,-20 0-32,20 0 0,-20 0 64,20 0 64,0 0-32,-20 0 64,19 0-128,-19 0 0,0 0-32,20 0 0,-20 0 64,0 20 0,20-20 0,0 0 64,-20 20-96,0-20 0,0 0 32,20 0 64,-20 0-32,0 0-32,0 0 32,20 0 32,0 0-96,-20 19 0,0-19 32,19 0 0,-19 0-96,0 0 64,20 0 32,-20 0 0,0 0 0,20 0 64,-20 0-32,20 20-32,-20-20 32,0 0-32,20 0 0,-20 0 64,0 0-96,20 20 0,-20-20 32,0 0 0,19 0 0,-19 0 0,20 0 0,-20 20 64,20-20-96,-20 0 0,20 0 32,-20 20 0,0-20 0,0 0 0,20 20 0,-20-20 0,0 0 0,20 0 0,-20 19 0,0-19 0,19 0-96,-19 0 64,0 20 96,20-20 32,-20 0-128,0 0-32,0 20 96,20-20 32,-20 0-96,0 0 32,20 0 0,-20 20 0,0-20 0,0 0 64,20 0-96,-20 0 0,0 0-32,0 0 0,0 0 64,0 0 64,0 0-96,0 0 0,0 0-2368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4.111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7899 17800 4608,'-179'-139'1760,"119"80"-960,-39-1-576,20 20 416,-1-19-384,-19-1-64,0-19-64,0 0 64,-1-21-96,21 41-128,0-1-64,39 1-96,0 19-32,20 20-224,20 20-64,20 20 224,20 20 128,39 19-96,60 21-64,0 39 32,40-20 96,-20 40-128,39-20 0,-19 0 224,-20-20-224,-1-19-96,-39-21 64,-19-19 64,-21 0 288,-19-1 160,-1-39-64,-39 20-64,20-20-96,-40-20 32,-20 1-256,0-1-128,-20-20 224,1-20 160,-61 1 736,1-1 416,0 1-224,-20-1-128,0 1-160,-20-21 0,0 21-192,0-1 0,20 1-256,0-1-160,19 20-32,1-19-32,20 19 0,-1 0 0,21 21 0,19-1-160,0 20-96,21 0 96,19 20 64,39 19 96,21 1 32,59 59-64,20 0 64,0 21-480,20-1-192,19 0-512,-19 0-832,0-20 480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4.736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8375 18078 3968,'-119'-59'1568,"20"19"-832,-20-39-448,59 39 448,-19-20-224,-40-19-32,-20 0-224,0-21-96,0 21-64,0-20 0,20 19 64,-40-39 0,40 40 0,0 0-32,0 19 0,39 1-64,1 19 32,19 0-128,1 20-64,19 0-32,20 20 0,0 0-128,20 40 0,20 20 128,60 19 128,39 40-32,20 20 0,39 20-192,41 19-96,-1 1-320,-39-20-64,-1-40 192,-39 0 160,0-20 128,-20-39 160,-39-21 96,-21 1 64,-19-20 96,-20-20 32,-20-20-32,-20-20 32,-40-19-128,1-1 0,-21-59 32,-19 0 0,-20 20 64,-20-20 96,-20 0-128,20 20-32,-19-1 288,19 1 96,0 20-32,0-1 32,40 1-288,-1 19-128,21 1-64,19 19 32,21 1-96,-1-1-64,20 20-160,0 0-64,40 20 0,20 40 128,39 19 32,40 1 96,40 59 32,59 0 96,1 20-384,-21 0-96,1-20-1152,19 0-1184,-59-20 640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8.127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8652 18217 4992,'0'0'1824,"-39"0"-960,19 0-928,20-20 352,-20 20-192,-20-20-64,1 0 128,-41-20 32,-19 1-64,20-1 64,-60 0 0,0-39 0,-20 19 32,0-19-128,0 19 0,1 1 160,19-20 96,-40 19-192,40-19-32,0 19-64,20 1 32,20-1-64,19 1-32,21 39 32,19 0-32,1 0-96,39 20 64,0 20-32,59 39 0,20 41 0,60 19-64,20 39-128,20 1-64,19 0-128,-19 0-32,-1-1 256,-39-19 96,0-20 32,0-19 64,-20-21 96,-39-19 96,-1-1-64,-39-39-64,0 0 192,-21 0 160,-38-40-128,-1 0-64,-40-40-96,1 1-96,-41-21 32,-19-19 32,-20-20-32,-19 0-32,-1 0-64,-20-20 32,1 20 96,-1 0 96,0 20 64,21-20 96,-1 39-96,40 1-64,0 0 0,0 19-32,19 1-160,21 19 32,19 20 0,21 0 64,-1 0-256,40 40-32,20 0-32,20 40 64,39 19 128,20 20 32,20 40-128,40 0 32,0 0-96,0 0 64,-1 0 32,-19-20-32,20 0 192,-40-20 32,0-20-96,-20-19-32,-39-1-64,-1-19 96,-19-20 64,0 0 128,-40-20 64,-20-40 32,-20 0-128,-19-19-32,-21-1-32,-39-19-64,20 0 32,-20-21 32,-20 21-32,-20-20 64,40 0-64,-20 19-32,20 21 96,20-1 0,0 1-32,19 19-64,41 20 96,-21 0 0,40 0-128,20 40-96,20 20-32,40 19 32,-1 21 64,40-1-32,21 1 32,-1 19-96,20 0-32,-1-20-64,-18 1 64,-21-1-32,0-19 64,-39-1 160,-1-39 128,-39 0-96,-20-20-32,-20-20 64,0 0-32,-39 0-32,-21-19 32,1-21 32,-20-19 32,-20 19 32,0 1-64,-1-21-64,21 41 96,-20-21 0,40 20 32,-20-19 64,-1 39-96,21-20-64,19 21-96,1 19 32,19 0 96,0 19 32,21 1-32,19 0-64,39 40-64,21-1 32,19 40 32,20 1 0,21 19-96,18-20 64,1 0-128,-20-20 32,1 1-224,-21-21-32,-20-19 64,-19 0 32,-1-20 192,-19-1 96,-20 1-128,-20-20 32,-20 0-32,0 0 64,-39-20 32,-1 1 96,-19-21 160,-21 0 192,1 1-160,-20-21 0,0 0-128,20 21-96,0-1 0,-1 0 32,41 21-32,-21-21 64,41 20-128,-1 0 0,0 20 32,40 0 0,0 0-96,20 0 64,20 40 32,39 0 0,1-1 0,19 21 0,20-1-96,0 1 0,0-1 64,-20-19 64,-19 0 0,-21-20-32,1-1 32,-21-19 32,-19 20-32,0-40 64,-40 20-64,0-19 64,-19-21-64,-41 20 64,1-39 0,0-1 96,-21 20-96,1 1-64,0-1 0,20 20 32,19 0-32,0 0-32,1 20 96,19 0 0,20 20-128,1 0 32,19 0-64,19 20 0,1-21 0,20 21-64,19 0 96,1 19 64,19-19-160,-19 0-32,19-1-32,-19-19 128,-1 0 32,1 0 32,-20 0 64,-21-20 32,-19 0-128,0-20 32,-19 0 64,-21 0 96,0-19 0,-39 19 0,-1-40 32,-19 21 32,-20-1-192,20 0 0,20 0-32,-1 21 64,21-1-32,19 0-32,20 20 32,20 0-32,20 40-96,39-21 0,41 41-32,-1-20 0,20 19-64,40 1-32,-20-21 32,0 1 64,0 0-96,-20-20 64,20-20 32,-1 0 64,1 0-32,-39-20 32,19 20 0,-40-20-64,0 0 0,-19 0 0,0 0 0,-21-19 0,-19 19 0,0 0 96,-20-20 128,-20 1 96,-20-1-160,-19 0-64,-21 1 192,-19 19 128,-20-20 0,20 0 0,-20 1-160,0-1-32,20 20 96,-1 0 32,41 20-32,19-20 32,0 20-288,60 20 0,0 0-64,40 20 64,19 19-128,40 1 64,40-20-96,0 19 64,-1-19-64,1 0 64,0-1-128,-20-19 32,0-20 128,-20 0 128,-20 0-32,-19 0 0,-21-20 96,-19 0 32,-1 1 32,-19-21 0,-20 20-64,-20-20 32,-19 20-64,-21-19-32,-19 19 32,-40-20 32,20 20-32,-40-19 64,0 19 64,0-20 64,0 0-32,0 21-32,20-21-96,20 20-64,19 20 32,1-20 32,19 20-192,21 0 32,-1 20-32,20-20 64,0 0-32,20 20-32,0 0 96,40 0 0,19-1-64,21 21 64,39 20-32,0-1 0,20-19 64,0 0 0,20-1 0,-40 1 64,20-20-256,-20 0-32,0 0-224,-40-20-64,-39 0 64,0 0 32,-1-20-96,-59-20-32,-19 20 320,-21-20 96,-19 1 544,-20-1 192,-40 0-32,19 21 0,-18-21-192,-1 20 0,0 0-32,20 20 32,19 0-128,1 0-96,0 0-160,0 0 0,19 0 64,21 0 96,-1 0-128,40 0-32,1 0-160,38 20 32,1 0 64,40 0 32,-1-20-64,41 20 0,-1 19-96,40-19 32,-20 20-256,0-20-64,-20-20 32,-20 19 96,1-19-64,-21 0-64,-39 0-352,0-19 448,-20 19 256,-20 0 160,0-20 384,-59 0 192,0 20 32,-21-20 0,1 0-128,0 0 0,0 20-160,19 0-32,1-19-192,19 19-32,-19 0 32,39 19 0,1-19 0,-1 0-288,20 0-64,20 20 128,20 20 32,20 0 64,39-1 0,0 21-96,1-1 64,39-19-192,0 20 0,-20-21-192,0-19-64,-19 0 64,-21-20 64,1 20 288,-20-20 96,-1-20 32,-19 20-64,0-40 96,-20 20 64,-20-19-128,0-21-32,-39 21 64,-1-21 96,-39 20 128,0 1 160,-20-21-128,19 20 64,-39 21-160,20-21 32,20 20-96,20 0 0,19 0-192,1 0-32,39 20-64,20 0 0,20 0 96,39 40 0,21 0 32,39 19 0,20 1-160,39-1 32,1 1-160,-1 0-32,21-1 64,-20 1 160,-1-21 64,1 21 32,-20-21 0,-20 1 0,19-20 64,-19 0 32,-20-20-320,-19-20-96,-1 0-480,-20-20-832,1 21 288,-21-21 128,-19 0 192,-40 1 384,20-1 224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8.315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8673 18336 3968,'-139'-19'1472,"79"-1"-768,-19 0-832,19 20 320,1-20-160,-1 0-32,0 0-64,-19 20-32,39-20 128,-19 0 32,19 20 0,20 0-192,20 20-64,20 20-192,20 0 0,19-20-512,41 39-160,-21-19-64,20-20-32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9.080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8354 18078 2944,'-119'-20'1120,"60"0"-576,-1 0-416,40 0 320,-19 20 96,19 0 128,0 0-352,0 0-96,0 0-224,20 20-32,0 0 32,20 20-96,20-1 64,39 21 32,1-1 0,39 1-288,0-1-64,20 21-160,0-1-96,0-19 352,-40-1 192,0-19 128,-20-20-96,-19 0-32,-20 0-480,-1-20-128,-19 0 192,-20-20 128,-39-20 128,-1 0 160,-40 1 512,1-21 352,-20 1-480,0 19-160,-1-20-128,1 1-32,20 39 256,19 0 224,1 20-224,19 20-64,40 0-128,0 19-64,20 1-64,39 20-32,1 19 128,-1-19 32,21 19 64,-1-19 64,1-1-96,-1 1-64,-19-21 0,-1 1-32,1-20-96,-41 0 64,21-20 32,-20 0 64,-20-20-32,-20 0 64,0 0-64,-19-20-32,-1 21 32,-20-21 32,21-20-32,-21 1 64,20 19-64,1 20-32,-1 0 32,20 1 32,0-1 96,0 20 64,1 0-96,19 0-32,19 20-32,1 19-64,20-19 32,20 20-32,19 0 0,0-1-96,1 1 64,-1-20 32,1 19 64,-1-19-256,0-20-96,-39 20-896,20-20-992,-41-20 480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9.424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8553 18177 2944,'-119'-40'1120,"79"40"-576,-79 0-640,79 0 256,-19-20-128,-21 20-32,1 0 160,-20 0 128,-40 0 32,20 0 64,0 0-64,0 0 32,0 0-128,-1 0 32,21 0-96,-20 20 0,20-20-96,0 0 96,-1 0 32,1 20 0,20 0-32,0-20-96,19 20 32,-19-20-64,-1 0-32,1 20-192,-1-20-32,-19-20-320,20 0-128,-20 20 192,19-20 128,1 0 224,0 0 64,-1 20-576,1-19-1216,39 19 160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31.393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5656 18872 2944,'-79'-20'1120,"59"20"-576,-20-20-512,20 20 256,1-20-160,-21 0-96,20 20 0,0-19-32,-19 19 0,39-20 64,-20 20-96,0 0-64,20-20 64,0 20 0,0 0-64,0 0 0,20 0 128,19 0 32,1 20 64,39-20 64,1 20-96,-1-1-64,-19 1 0,-1 0-32,-19-20 0,0 0 64,-20 0 32,-1 0 32,-19-20 64,0 0 32,-19 20-96,-21-39-96,-20 19 128,-19-20 128,0 1-160,19 19 0,-39 0 64,19 0 96,1 20-128,0 0 128,-1 20 32,1 0-32,-1 0 0,21-1-96,-1 1-32,1 0-96,19 0 32,-20 0-128,41 0 0,-21-1-32,20 1 0,0 0 64,0 0 64,20 20-32,20-20 64,0-1-128,0 21-64,20-20 64,-1 0 64,-19 0 0,20-20-32,-20 0-64,19 0 32,-39-20 32,20 0 0,-20 0 0,0-20 0,0 1-96,-20-1 64,-19 20-32,19-39 0,-20 19 64,0 0 0,1 1 0,19-1 64,0 20-96,0 20 0,40-20-32,0 40 0,20-20 128,19 20 32,1 0-128,59 0-32,-20 19 32,20-19 0,20 0-128,0-20-32,-20 0 0,20-40 128,-40 1 32,-19-21 32,-1 20-96,-19-59 64,-21 20 32,1-1 0,-20-19 64,0-20 32,0 0-128,-20 20 32,-20-40 0,-20 20 64,20 0-96,-19 19 0,-1-19 32,20 20 64,-20 39 32,1 1 32,-1-1-224,0 60-64,20 0-96,0 40 0,20 20 224,-19 19 64,19 20 96,0 40 0,0-20-64,19 0-64,-19 0 96,0 1 0,0-41 160,0 0 96,0-19-64,-19-1 0,-1-39-160,20-20-96,-40 0 0,20-59-32,-19-1 0,-1-39 0,0 0 0,0-20 0,-19-20 64,19 20 32,1-40-128,-1 40 32,20 0-64,0 19 0,20 21 0,0 19 0,20 41 64,20-1 0,19 59-96,40 21 64,1 19 32,39 21 0,19 19-96,-19 0 0,0-20-32,-20-20 96,-19-19 0,-21-1 96,-39-39-32,19 0 64,-39-20 0,-20-20 96,0 0 32,-40-19 96,1-41-160,-21 21-32,-19-21-128,-1-19-32,1 0 32,0 0 64,-21 19-96,21 21 0,0-1 96,19 21 32,0-1-128,21 20 32,-1 0-64,20 0 0,20 1-96,20 19 32,40 19 0,19 21 64,0 20 32,1-1 96,19 1-96,20-21 0,-20 1-128,-19-20 32,-1 0 64,-39-20 32,0-20-64,-1 0 64,-39-39 32,0-1 64,-39-19-96,-1-1 0,-20 1 32,1-20 0,-40-1 64,19 21 32,21 19-32,-21 1 32,41 19 128,-21 20 128,40 20-192,-20 0-96,40 40-128,0 0 32,40 19 32,0 1 0,0 19-96,-1-19 0,21-1-96,-1-19 32,1 0-480,-1-1-128,-19-19-192,0 0-32,-20-20-960,19 0-384,1-20 1216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34.737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7878 16153 4480,'-40'0'1664,"40"0"-896,-39-40-768,39 40 320,0 0-128,-20 0-32,20 0-192,-20 0 32,20 20 0,0-20 0,20 20 0,0 0 0,-1 0 0,41 19-96,0 1 64,-21-20-128,41 39 32,-21-19-160,1 0 32,39 19-32,-40 1 96,1-40 256,-20 20-32,-1-40 64,-19 19-32,-20-19-64,20 0 32,-40-19-32,20-1 0,-20 0 0,20 0 128,-39-20 160,19 20 32,-20 1 128,0-21-224,1 0-64,-1 20-96,-20 0-64,21-19 160,-1 19 128,0 0-96,1-20 64,19 1-224,-40 19-32,21 0 64,-1-20 32,20 20 32,-20 0 64,21 1-32,-21-1 64,40 0-128,-20 0 0,0 20-96,20 0-96,0 20-96,20-20 32,0 20 96,20 0 32,-21-1-128,41 41 32,-20-20-224,39-1-96,-19 1 160,-1-20 96,1 20 192,-21-20 64,1 19-96,0-39 32,-20 20-64,-1-20 0,-19 0 64,-19 0 0,-1 0 0,-40-20 0,40 0 0,-39 1 64,19-1-96,-19-20 0,-1 20 96,1 20 96,-1-20 0,20 0 64,1 20-192,-1 0-32,20 20 0,0-20 0,0 20-96,20 20 64,0-20 32,20 39 64,20 41-96,0-41-64,-1 1 64,1-1 0,0-19-64,-1-20 64,1 0-192,-20-20 0,0 0-64,-20 0 96,20-20 128,-20-20 96,0 20-64,-20-19 0,0-1 32,0 20 64,0-20 32,0 1 96,20 19 96,-19 0 64,-1 0-160,20 20-128,-20 0-128,20 40-32,-20-20-96,20 19-32,0 1-32,0 0 64,0-1 64,0 1 64,0-20 32,0 0 32,0 0 0,0-20 64,0 0-96,0 0 0,0 0 32,0-20 0,0 20 64,0-20 32,0 20-128,0-20-32,0 20-64,20 0 0,0 0-1472,19 20-960,41 0 1024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39.347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9565 17880 3328,'-20'0'1312,"20"0"-704,-20 0-704,40 0 192,-20 0-96,20 20 0,-20-1 64,20 1 32,0 0-320,20 20-160,-21-1-96,21 21-32,0-20 288,-20 19 192,-1-19-32,1 0-32,0-1-512,0-19-160,-20 0 96,0 0 160,0-20 576,-20 20 320,20-20 832,-20 0 320,0 0-704,1 0-320,-1-20-320,0 0-96,0 20 32,0-40 64,0 1 32,1-1 96,-1 20-96,0 0-64,20 0-160,0 20 0,0-19 0,0 19 0,20 19 0,0 1 0,-1 20 0,21-20-96,-20 0 64,20 19 32,-21-19 64,1 0-32,0-20-32,0 0 32,0 0 32,0 0 160,-20-40 256,0 1-32,0 19-256,0-20-96,-20 20 0,20-19 0,-20 19-256,0-20-64,0 0 320,0 20 160,1-19-96,-21-1-32,20 20-64,0-19-64,0 19 32,1-20-32,-1 0-96,0 1 64,-20 19 32,20-20 0,0 20 0,1-19 0,-1 19-96,-20 0 64,20-20-32,0 20 0,1 1 64,-1-1 64,0 0-32,0-20-32,0 20-64,0 0 32,1-19-128,-1 19-32,0-20-64,0 1 64,-20 19 128,1-20 96,19 0 0,0 20-32,0 1-64,0-1 32,20 0 32,-20 20 64,20-20-32,-19 20-32,19-20 32,-20 20-32,0-20 0,20 1 0,-20-1 0,20 0 0,-20 0-96,20 0 64,-20-19 32,20 19 0,0 20-96,0-20 64,-19 0 32,19 0 64,0 20-32,-20 0 64,20-20-64,0 20-32,-20-20-64,0 20 32,20 0 32,-20-19 64,20 19-32,0-20 64,-20 20-128,20 0 0,0 0 32,0-20 0,-20 20 0,20 0 0,0 0 0,0 0 0,-19-20 0,19 20 0,0 0 0,0 0 0,0-20 0,0 20 64,0 0-96,-20 0 0,20-20 32,0 20 64,-20 0-96,20 0 0,0 0 32,0 0 0,-20 0 0,20 0 0,0-19 0,-20 19 64,0 0-96,20 0 0,-19-20 32,19 20 64,-20-20-32,0 20 64,20-20-64,-20 20-32,20-20 96,-20 20 64,20-20-64,-20 1-64,0 19 0,1 0 32,-1-20-32,0 0-32,0 20-64,20-20 32,-20 0 32,0 0 0,1 0 64,19 1 32,-20 19-192,20-20 0,0 0-32,0 20 64,0-20 32,0 20 96,0-20-32,0 20-32,20 0 32,-20 0-32,19 0-96,-19 0 64,20 20 32,0-20 0,-20 0 0,40 0 64,-1 20-32,-19-20-32,0 0-64,20 20 32,-20-20 32,0 20 0,-1-20 0,1 0 64,-20 0-96,20 19 0,0-19 32,-20 0 0,20 0 0,0 20 0,-20-20 64,0 0 96,19 0-128,-19 20-96,0-20 32,0 0 64,0 20 0,0-20 64,0 0-64,0 0-32,-19-20-64,-1 20 32,20-20 32,-20 20 64,0-20-32,0 1-32,0-1 32,1 20-32,-1-20 0,0 20 0,0-20-96,0 20 64,20 0 32,-20-20 64,0 20-96,20 0 0,0 0 32,-19 0 0,19 0-96,0 0 0,-20 20-32,20-20 96,0 0 64,20 20 64,-20-20-128,19 20 32,-19 0-64,40-20 0,-20 19 64,0 1 64,20-20-96,-21 20 0,1-20 32,20 0 0,-20 20 0,0-20 0,-1 0 0,-19-20 64,20 20-32,-20-20 64,0 0-128,-20 20 0,20-19 96,-19-1 32,19 0-32,-20 20-64,20-20 32,-20 20 32,0 0-96,0-20 0,0 20-32,1 0 0,19 0 64,-40 0 0,40 0 0,-20 0 64,0 0-96,0 0 0,0 0 32,1 0 0,19 0-96,-20 0 64,0 20 96,0-20 32,20 0-128,-20 0 32,20 0 0,0 0 0,-20 0 0,20 0 0,0 0 0,0-20 64,-19 20-96,19 0-64,0-20 128,-20 20 32,20-19-96,0 19-32,0-20 96,-20 20 32,0 0 0,20 0-64,-20-20-64,20 20-32,0 0 128,-20 0 32,20-20 0,0 20-64,0 0-64,0 0-32,0-20 64,0 20 0,0 0-64,0 0 64,20-20 32,0 20 0,-20 0 0,40 0 0,-20 0 0,-1 20 64,21-20-96,0 0-64,-20 20 64,19 0 0,1-20 32,-20 20 0,20 0-96,-1-1 64,-19-19-128,20 20 32,-20 0-224,-1 0-32,1 0-64,0 0 32,0-1-896,0 1-832,-20 20 736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39.957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7720 16331 3200,'-40'-19'1216,"40"19"-640,-40-40-544,40 40 352,-20 0-192,1 0 64,-21-20 32,0 20 64,0 0-32,1 0 32,-21-20-64,20 20 64,1 0-192,-1 0-96,0 0-32,1 0-128,19 20 0,0-20-32,0 20 96,0 0-160,20 39 64,0-19 0,20 19 64,0 41-128,20-21 64,-1 0-352,21-19-192,-1-20-1024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26.230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11550 18693 1664,'0'0'608,"0"0"-320,0 0-352,0 0 192,0 0-96,0 0-32,0 0 32,0 0-32,0 0-96,0 0 64,0 0 32,0 0 64,0 0 256,0 0 160,0 0 64,0 0 32,0 0-288,0 0-160,0 0 96,0 0 160,-20 0-128,20 0-64,-20 0 96,20-20 64,-20 20-64,20 0 64,-20 0-128,0 0 32,20 0-160,-20-20-64,1 20 64,19-20-64,-20 0 64,20 20 0,-20-19 32,20 19-160,0-20-32,0 20-64,-20-20 96,20 20 0,0 0 32,-20-20-96,20 20 64,0 0 32,0 0 64,0 0-32,0 0-32,0 0 32,0 0-32,0 0-96,0 0 64,0 0 384,20 20-704,0 0-192,0 0-448,0-1-1120,19 1 224,-19 0 896,0 0 576,0-20 320,20 20 160,-40 0-32,19 0-32,1-1 32,0-19-32,0 20 0,0 0 0,19-20-96,-19 20 64,0 0 32,0-20 64,-20 20-32,20-20-32,0 0 32,-20 19-32,20-19 64,-20 0 96,0 0-64,19 0-64,-19 0-96,0 0 32,0 0 32,20 20 64,-20-20-96,0 0-64,0 0 64,0 0 64,0 0 0,0 0-32,0 0 160,0 0 128,20 0-32,-20 0 96,0 20-128,20-20-64,-20 0-64,0 0-96,0 0 448,0 0 224,0 0-32,0 0-64,0 0-320,0 20-160,0-20-64,0 0 32,0 0 256,0 0 160,0 0-160,-20 0-32,20 0-160,-20-20-32,0 20-32,20 0-64,-19-20 96,-1 20-64,-20-20-32,20 20 96,0-19-64,0 19-32,1-20 32,-1 20 32,0-20-32,-20 20-32,20-20-64,1 20 32,-1-20 32,0 20 0,0-20 0,20 20 64,-20 0-32,0 0-32,0-19 32,1 19-32,-1 0-96,0-20 64,0 20 32,0 0 64,-19-20-32,19 20-32,-20 0 32,20 0-32,0-20 64,1 20-96,-1 0-64,20 0 64,-20-20 64,0 20-64,0-20 0,0 0 32,0 1 0,1 19 0,19-20 0,-20 0 0,0 0 0,0 20 0,0-20 0,0 20-96,1-20 64,-1 20 96,0-19 32,0-1-32,0 0-64,0 20-192,20-20-32,-19 0 96,-1 0 64,0 0 64,20 20 64,-20-19-96,0-1-192,20 0 32,-20 0 32,0 0 96,20 0 32,-19 1 32,-1-1 64,20 0 32,-20 20-32,20-20-64,-20 20 32,0-20-32,20 0-96,-20 0 0,20 20 64,-19-19 64,19-1-64,-20 0 0,0 20 32,20-20 0,0 0 0,-20 0 0,20 1 0,-20 19 64,0-20-96,0 0-64,-19 0 64,19 0 0,0 0 32,0 1 0,0-1 0,1 20 0,-1-20 0,0 0 0,0 0 64,0 0-32,0 0-32,0 1-64,1-21 32,-1 20 32,-20 20 64,20-20-96,0 0 0,1 20-32,-1-19 0,-20-1 128,20 20 32,0-20-32,1 20-64,-1-20 32,20 20-32,-20-20 0,0 20 64,0-20-32,0 1-32,0-1-64,1 20 32,19-20 32,-20 0 64,0 0-96,0 0 0,0 0 32,0 1 64,1 19 32,-1-20 32,0 0 0,0 0 0,0 0 0,-20 20 0,21-39-160,-1 39 32,0-40 0,0 40 64,0-40-96,0 40 0,1-20 32,-1 0 0,20 1 0,-20 19 0,0-20 0,20 20 0,-20-20 0,0 20 0,20 0 0,0-20 64,0 20-96,0 0-64,0 0 64,0-20 0,0 20-64,0 0 64,0 0 32,20 20 64,-20-20-192,20 20 32,0-20-256,20 20-32,-1 0-288,1-1-1184,0 21-32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42.254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7501 16293 3328,'-19'-40'1312,"19"40"-704,-80-20-640,60 20 224,20 0 0,-19-20 96,-21 20 64,20 0 96,-20-20-96,1 20-32,19 0-288,0-19-64,0 19 0,0 0 0,20 19 32,0-19 64,0 20 32,20-20-192,0 40 0,0-20-32,0 0 64,19 19 32,1-19 32,-20-20 0,0 20 0,-20-20 64,0 0 96,0 0-64,0 0-64,-20 0 0,0-20-32,20 20-96,-20-20 64,0 1-128,20-1 32,-20 20 0,1-20 64,19 0 32,-20 0 32,0 20 0,0-20 0,0 0-96,0-19 64,20 19 32,-19 0 64,-1 0-96,0 0 0,0 0-32,20 1 0,-20 19 64,0-20 0,20 0 0,-19 20 64,19-20-32,-20 0-32,0 20-64,0-20 32,20 20 32,-20-19 0,20 19 0,0-20 64,-20 20-96,20-20 0,0 0 96,0 20 32,-20 0-128,20-20 32,0 20 0,-19-20 64,19 20-96,-20 0 0,20-20 32,-20 20 0,0 0 0,20-19 0,-20 19 0,0-20 0,1 20 0,-1-20 64,20 0-32,-20 20 64,0 0-128,0-20 0,0 0-32,-19 20 0,19 0 64,0-20 64,-20 20-32,1-19-32,19 19-64,-20 0 32,0 0 32,1-20 64,-1 20-96,0 0 0,1 0 32,-1-20 64,0 20-32,1 0-32,-1 0 32,0 0-32,20 0 0,-39 0 0,19 0-96,0 0 64,1 0 32,-21 0 64,21 0-32,-1 0-32,0 0 32,0 0-32,1-20 128,-1 20 160,0-20-96,1 0 64,-1 20-96,0-20 0,20 1-96,-19-1-64,19 20-64,-20-20 32,1 0 96,19 0 32,-20 0-128,20 1-32,-19-1 32,-1 0 0,0 0 32,0 20 64,1 0-32,-1-20-32,20 0 32,-19 20-32,19-20 0,-20 1 0,0-1-96,20 20 64,-19-20 32,19 20 0,0-20 0,0 20 64,0-20-32,-19 20-32,39 0 32,-20 0 32,0-20-96,20 20-64,-20 0 64,0 0 0,20 0 32,-19 0 0,19 0-96,-20 0 64,20 0 32,0 0 64,-20 0-32,20 0-32,-20 0 32,0 0-32,0 0 0,20 0 0,-20-20 0,1 20 0,-1 0-96,0 20 64,20 0 32,-20-20 0,0 0-96,20 0 64,-20 0 96,1 0 32,19 0-32,-20 20-64,0-20-64,20 0 32,-20 0 96,0-20 32,0 20-128,0 0-32,1 0 96,-1-20 32,0 20-96,0 20-32,-20 0 32,40-20 0,-19 20 32,-1-20 64,0 0-32,0 20-32,20-20 32,-20-20-32,0 20 0,0-20 64,1 20-96,19-20 0,-20 20 32,0 0 0,0 20 0,0-40 0,0 20 128,1 20 64,-1-20-288,0 20-96,20-20 96,-20-20 96,0 20 32,20-20-32,-20 20 32,1 20 32,19-20-96,-20 20 0,0-20 32,0 0 0,0 20 0,20-20 64,-20 0-96,0-20-64,1 20 64,19 0 64,-20-20-64,20 40 0,-20-20 32,0 0 0,20 20 0,-20-20 64,20 0-96,-20 0 0,1 0 32,19 20 64,-20-20-96,20 0 0,-20 0 32,0-20 0,20 20 0,-20 0 64,-19 0-96,19 0 0,0 0 32,0 0 0,0 0 0,0 0 64,0 0-96,20 0 0,-19 0 32,-1 0 64,20 0-32,-20 0-32,0-20 32,0 20-32,20 0 128,-20 20 160,1-20-448,19 0-96,-20 0 96,20 0 128,0 0 64,-20 0-32,20 20-64,0-20 32,-20 0 32,20 0 0,0 19 0,0-19 0,0 20 0,20-20 0,-20 0-96,20 40 64,-20-40 32,20 40 0,-20-20 0,19 19 64,1-19-192,20 20 32,-20-20-32,0-1-32,-1 1-32,1 0 32,0 0 32,0-20 64,-20 20-32,20-20 32,-20 0 0,20 0 0,-20 0-160,0-20-96,0 20-448,0-40-1088,0 20 160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44.316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3036 16888 2304,'0'-20'960,"0"0"-512,0 0-448,0 0 224,0 1-192,0-1-32,20-20-64,-20 20-64,0-20 0,0 1 96,0-21-160,0 1 0,20-1-480,-20 1-192,20 19 224,-1-20 192,-19 1 288,20-1 160,-20 21 32,0-1 64,20-20-128,-20 21 0,0-21 32,0 20 64,0-19-32,0 19-32,-20 20 32,20-19-32,-20 19-96,20 0 0,-19 0-32,19 0 96,0 20 0,0 0 32,-20 20 64,20 0 32,0 20-192,20-21 0,-20 41 32,19 0 32,-19 19 32,20 40 0,-20-40 0,20-19 0,-20 19 0,0 40 64,0-19-32,0-1-32,0-20 32,0 1 32,0-21-32,20 21 64,-20-41-64,20 21-32,0-40 32,-20 19-32,20-39 0,-1 0 0,1 0 64,0-39 32,-20-1-128,0-20-32,20 21 96,-20-21 32,0-19 704,0-1 352,-20-39-448,20 40-128,0-40-320,0 20-160,0 19-128,0 21 32,0 19-32,0-20 0,20 80-96,-20-20 32,0 40 64,0-20 96,20 59-64,-20-19-64,0 39 128,20 80 32,-20-1 0,19 1-64,1-20-64,-20-1 32,20 1 32,0-20 64,0-20 32,0 0 96,-20 0-96,0-19-64,20-1 64,-20-20 0,0-19-32,0-1 32,0-39 0,-20 20-32,0-40-64,0 20 32,0-20-32,0 0-96,20 0 0,-20 0 128,1 0 32,19 0-96,0-20-32,0 0 32,0 0 64,0-19 0,-20 19-32,20-40 32,0 20-32,0 1 0,0-21 64,0 1-32,-20-1-32,20 1 32,0-1-32,0 20-96,0 21 0,20-1 64,-20 0 0,0 0 32,0 20 0,0 0 0,0 20 0,20 0 0,-20 0 0,19-1 0,1 21 0,-20 0-96,40-20 0,-40 19 64,20 1 64,0-20 0,-20 20-32,20-40 32,-20 39-32,19-39 0,-19 20 64,0 0-32,0 0-32,20 0 32,-20-20-32,0 19 0,0 1 0,0-20 0,0 20 0,0-20 0,0 0 0,0 0 0,0-20 64,20 0-32,0 1-32,0-1-64,0 0 32,19-20 32,21 20 0,-1-19-96,1-1 64,19 0-32,20 1 0,-19-1 64,19 0 0,-20 1 0,21-1 64,-1-20-96,0 1 0,0-1 96,0 1 32,-19 19-128,-1-20 32,1 1 0,-21 19 0,1 0-96,-21 1 64,21-1 96,-20 20 32,-1 0-128,1 1-32,0 19 96,-1 0 32,21 19 0,-1 1-64,1 20 32,19 0-32,-19 19-96,-1 1 0,1 19-32,-20-19 0,19-1 0,-19 21 96,-1-21-640,1 1-256,0-1 192,0-19 160,-1 0 288,21-1 96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44.551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6390 17126 3456,'-40'-159'1408,"0"60"-768,1-1-768,19 21 256,20 39-128,-20 1 0,-20-21 0,1 21 0,-1-21 0,-20 0 0,21 1 64,-1 39 32,20 0-128,0 20-32,20 20-64,0 0 96,0 20-64,40 39 32,0-19-160,19 39 0,1-20-832,-21 20-256,21-19 320,-1-1 160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44.738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6132 16629 2688,'-80'-99'1056,"21"39"-576,-21 21-224,61 19 416,-41 0-32,20 0 0,1 20-320,-1 0-128,20 20-352,20 39-64,20 1-384,0 39-160,20 0 256,-1 1 128,1-1 160,0 0 96,-1 0 128,1-19 64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44.895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6033 17245 4128,'20'0'64,"-20"-20"32,-20-40 64,0 1 64,0-21 32,0 1-1536,0-21-672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46.582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6093 18257 896,'-40'-40'352,"40"0"-192,-39 1 0,19 39 256,0-40 64,0 0 96,-20 1-320,1-21-128,-1 1 32,-20-1 128,21 1 128,-1 19 64,20 20-192,0-20-32,20 40-128,20 0-96,20 0-96,0 20 32,-1 20 32,41 0 0,-21 19 0,1-19 0,-1 19-96,21 1 64,-21-21 32,1 1 64,19 0-32,-39-20 64,19-20 0,-39 0 96,0 0-32,-20-20 64,-20 0-128,0-20-64,1-19 192,-21-1 160,0-19-64,0 19 0,1-19-192,-1 19-32,20-19-32,-19 0-128,-1 19-32,20 20 64,-20 1 0,20-1 96,1 20 32,19 0-192,-20 20 0,20 0-32,0 40-32,-20 0 128,20 19 64,-20-19-64,20 20 0,-20-21 32,-19 21 64,19-21-32,-20 1 64,-20 0-64,1-20 64,-1 0 0,1-20 32,-1 19 0,1-38 0,-21-1 64,1 0 32,0 0-192,-1 0 0,1 20-96,-20-20 0,-1 0 64,21 1 64,0 19-96,-1-20 0,1 20 32,19 0 0,-19-20 0,-1 20 64,21 20-96,-1-20-64,-19 0 64,19 20 0,1-20 32,-1 19 0,1 1 64,19-20 32,-19 40-128,19-20-32,0 0 32,0 0 0,1-1-64,19 1 0,-20-20 64,40 20 64,-20 0-64,1-20 0,-1 0-32,0 0 0,0 0 128,0-20-32,0 20-32,0-20 32,1 0-32,-1 1 0,20-1 0,-20 0-96,0 20 64,20-20 32,0 20 64,-20 20-320,20-20-64,0 20 96,0 0 32,-20-1 128,20 1 32,0 0-64,0 20 64,0-20 32,0-1 64,0 1-96,0 0 0,0-20 32,20 0 64,-20 0-32,20-20 64,0 0-128,0 1-64,19-1 64,-19-20 64,0 0-160,0 1 32,0-21 32,20 20 96,-21-19 0,1 19-32,-20-19 32,20 19-32,0 20 0,0-20 0,0 40 0,-1 0 0,1 20-96,20 0 0,-20 20-96,39 0 32,-19-1 96,0 21 32,0-21-64,-1 21 64,1-20 32,-20-20 0,19 19 0,-19-19 0,0 0 64,0-20 32,0 20-32,0-20-64,-20 0-64,20 0 32,-20 0 32,19 0 0,-19-20-96,20 20 64,0-20-192,-20 0-96,20 0 192,-20-19 32,0-1 96,0 20 128,-20-20 64,20 1 64,-20-1 0,0 0-224,-19 21 0,19-21-32,0 40 0,-20 0-96,1 0 0,19 0-96,-20 0 32,20 20 96,-19 19 32,19-19-64,0 20 0,0 19-32,40-19 96,0 0 64,0 0 128,-1-1-128,21 1-32,-20-20 0,0-20 0,0 0 0,-1-20 64,1 0-32,0-39-32,0 19-64,-20-20 32,20-19 32,0 0 64,-20 39-96,20-20 0,-1 40-384,21 20-160,0 20-672,39 20-320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52.036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7699 16411 3968,'-19'0'1568,"19"0"-832,0 0-864,0 0 256,-20 0-128,20 0 64,0-20-32,0 20-32,-20 0-64,20 0 32,-20-20 96,20 20 32,-20-20-192,0 20 0,0-20 32,1 1 96,-1-1 0,0 20-32,0-40 32,-20 20-32,21 20-96,-1-20 64,0 0 32,0 1 64,0 19-96,0-20 0,1 20 96,19 0 32,-20 0-128,20 0 32,0 0-160,-20 20 32,40-20 128,-20 19 64,39 1 0,-19 0-64,20 20 32,0-20-32,-1 19 0,1-19 0,0 0-96,-21 20 64,41-20 32,-40 19 64,20-39-32,-21 20 64,21-20-64,-20 0 64,0 0-64,-20 0-32,20-20 96,-20 20 0,0 0-128,0-20 32,-20 1 64,0 19 32,0-20-32,0 0 32,0 20 0,1-20-32,-21 0 32,0 0-128,0 20 0,-19-19 32,19-1 0,1 0 128,-21 0 64,20 0-64,1-20-96,-1 21 0,-20-21-32,21 20 0,-1 0 0,0 0 0,1 1 0,19-1 0,-20 0 0,20 0 0,0 20 0,-19 0-96,19 0 0,0 0 128,20 0 32,-20 0 64,20 20 64,0 0-160,20 19-32,0 1 64,0 20 32,19-1-128,1 21 32,40 39-64,-21 20 0,1-40 64,19 0 0,-39-20-96,19 1 64,-39-1 32,0-19 64,0-1-320,-20 1-128,-20-21-320,0 1-384,-20 20 224,1-41 512,-1 21 288,0-20 448,-19-20 128,-21-20-96,21 20-96,-21-20 192,-19 0 32,20 1 0,-20-1 0,19 0-160,1 0 0,0 0-224,-1 0 32,21 20 32,-1-19-96,20 19-32,1 0 32,19 19 0,0 1-64,20 0-64,20 40-64,20-1 32,19 1-192,1 19 0,-1 20-128,21-19 0,-21-1 96,1 0 160,-1-19 0,-19 19 32,-1-19 128,-19-21 32,0 1-32,0-20 32,-20 0 0,0-20 32,-20 0-64,0-20-64,-19 0 32,-1 0-32,-20 0 0,1 1 0,-20-21 128,39 20 64,-20 0 0,21 0 32,-1 1-128,20 19-64,0 19-96,20 1 32,20 20 32,0 39 64,20 1-96,19-1 0,1 20-32,-1 1-64,1-21 96,-21-20 64,1 1 0,0 0 64,-20-21-128,-1-19 0,-19 20 32,20-40 0,-20 0 0,0 0 64,0 0-32,-20-20-32,20 0-64,-19-20 32,-1 40 32,0-39 0,0 39 0,0-20 64,20 20-32,-20 0 64,20 0-128,-19 0 0,19 0 32,0 0 0,0 0-96,0 0 64,0 0 32,19 20 64,1-20-96,0 0 0,0 0 32,0 0 64,-20 0-96,20 0 0,-20-20 32,19-20 64,-19 20 32,0-39 32,-19 19-64,19-39-64,-20 19 32,0-19 32,-20-1 32,20-19 96,-19 20-32,-1-20 64,20 19-128,0 1-64,-19-1 0,19 1-32,0 0 0,0-1 0,0 21 0,0-1 64,1 21-96,-1-21 0,-20 1 32,0-1 0,1-19 0,-1 19 0,0-19 0,1 19 0,19 1-96,0 19 64,-20-20 32,20 21 0,1 19-96,-1-20 64,0 20 32,0 1 0,0-1-160,20 0-32,0 20 0,0 0 128,0 0-32,40 20 32,-20 0 0,19 39 0,61 20 64,-21-19 64,0 19-96,21 1 0,-21-21 32,0 1 0,-39-21 0,20-19 64,-21 20-96,-19-20 0,0-20 32,-20 0 64,0 0-32,-40-20 64,1 0-64,-21-20-32,1 21 32,-1-1 32,-19 0-32,-1-20-32,1 1 32,-1 19-32,-19 0 0,0 0 64,20 0-96,-1 0 0,1-19 32,0 39 0,39-20-96,-39 20 0,39 0-32,0 20 96,0-20-160,21 39 0,-1-19 96,-20 0 96,40 0 32,-20 20-32,0-21-64,20 1-32,0 0 64,-19-20 64,-1 0 0,20 0-32,-20-20 32,0 0 32,0 1-96,0-21 0,0 0 32,-19-19 0,-1-1-96,0 1 0,-19-1-224,19-19-64,0 19 0,-19-19 64,19 19 192,-19 1 128,39 19 32,-20-20-32,1 1 32,-1 19-32,0 1-96,0-1 0,1 20-32,19-20 96,-20 21 0,20-1 32,-19-20 0,19 20 64,-20 0-32,20 0-32,20 1 160,-19-1 32,-1 0-64,20 0-32,0 0 32,-20 20 0,20 20-160,0-40 32,0 20-64,0 0 0,0-20 64,0 20 64,0 0-96,20-19-64,-20 19 128,0 0 32,20-20-96,-20 20 32,19 0 64,1 0 32,0 20-32,20-1 32,-1 1-128,1 20-64,0-20 128,-1 19 32,1 1 0,0-20-64,0-20-64,-21 20 32,1-20 96,20 20 96,-40-20-64,20 0 0,0 0 32,-1-20 0,-19 20 0,0-20 0,0 20-160,-19-40-32,19 20 96,-20 1 32,0-21 0,0 0-64,0 20 32,-39 1-32,39-21-96,-40 20 64,21 0 96,-1 0 32,0 1 32,-19-1 0,-1 0 0,1 0 0,19 0-160,0 20-32,1-20 160,-1 20 96,0 0-192,1 0 32,19 0-32,0 0 0,0 0 0,20 0 0,0 0-96,0 20 64,0-20 32,40 20 0,-20 0 0,19 0 64,21 0-96,-21-20 0,-19 0 32,20-20 0,-20 20 0,0 0 64,0-20-32,-1 0-32,-19 20 96,0-20 0,0 0-32,0 0-64,-19 1 32,-1-1-32,0 0-96,-20 20 64,20-20 32,-19 0 0,-1 0 0,0 20 64,1 0-32,-1 0-32,20 0-64,-20 0 32,20 0 32,-19 0 64,19 0-96,0 0-64,0 0 128,0 0 32,1 0-96,-1 0 32,0 0-64,0-19 0,20 19 64,-20 0 64,0-20-96,1 20 0,-1 0 32,20 0 64,-20 0-96,0 0 0,20 0 32,-20-20 0,20 20-96,-20-20 64,20 20 32,-20-20 64,20 0-96,-19 20 0,19 0 32,-20-20 0,20 20 0,-20 0 0,0 0 0,20 0 0,-20 0 0,20 0 0,-20 0 0,20 0 0,0 0-96,-19 0 64,19 0 32,-20 0 64,20 0-96,0 0 0,-20 0 32,20 0 64,0 20-96,-20-40 0,20 20 32,0 0 0,0 0 0,-20 0 0,20-19 0,0 19 64,-20 0-32,20 0-32,-20 0 32,20 0-32,-19 0-96,-1 0 64,20-20 32,-20 20 64,20 0-96,-20 0 0,20 0 32,0 0 0,-20 0-96,20 0 64,0 0 32,0 0 64,0-20-96,0 20 0,0 0 32,0 0 64,0-20-32,0 20-32,0 0-64,20 0 32,-20 0 32,0 0 0,0 0 0,20 0 64,-20 20-32,20-20-32,0 20 32,-20 19-32,19-19-96,1 20 0,0 0-32,0 19 96,-20-19-64,20 39 32,-20-39 0,20 59 0,-20 20 64,20-59 0,-20-1 0,0 21 0,0-21-96,0 21 64,0-21 32,0 1 64,0-1-32,0-19 64,-20 19-64,20 1-32,0-20 32,0 39 32,-20 0 32,20 1 32,0-21-160,0 21-32,0-21 32,0-19 64,-20 19 0,20-19-32,0 0 32,0-1-32,0 1-96,0-20 64,0 0 96,0 20 32,-20-21-32,20 1-64,0 0-64,0 0 32,0 20 32,0-21 0,0 21 64,0 0 32,0-20-32,20 0-64,-20 19-64,0-19 32,20 0 32,-20 0 0,20-20 0,-20 0 64,0 20-96,0-1 0,20-19 32,-20 0 0,0 0 0,0 0 0,0-19 0,0-1 64,0-20-32,0 0 64,0 1-64,0-21-32,0 1 32,0-1-32,0 1-96,19-1 64,-19 0-128,0 1 32,0-1 0,0 1 64,0 19-32,0 1-32,0-1 96,0 20 0,0-20-64,0 20 64,0 20 32,20 20 0,-20 40-96,20 19 0,-20 1 256,40 58 128,-1 21-128,21 0-32,0 20-64,-1-21 32,20-19-128,1-40-64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14:23.725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26849 8017 2432,'-80'-40'960,"120"40"-512,-80 0-544,40 0 256,0 0-192,0-39 0,0-1-32,-39 40 0,-1 0-512,40-40-256,0 40 0,-40 0 32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14:33.077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26810 8057 1152,'0'0'-608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15.229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3056 15478 2048,'0'-20'864,"0"20"-448,0 0-224,0 0 288,20 0 0,-20 0 128,0 0-160,0 0 0,0 0-64,0 0 64,0 0-32,0 0 0,0 0-160,0 0 0,0 0-160,0 0-64,0 0 0,0 0-32,0 0-96,0 0 64,0 0 160,0 0 64,0 0 64,0 0 0,0 0-224,0 0 0,0 0-32,0 0 0,0 0 0,0 0 64,0 0 32,0 0 32,0 0 0,0 0 0,0 0-64,0 20-64,20-20 96,-20 0 0,0 0 32,0 0-160,20 0 32,-20 0-64,0 0 0,20 0 128,-20 0 32,0 0-32,0 0-64,20 0 32,-20 0-32,0 0 0,20 0 64,-20 0-32,19 0-32,-19 0 32,20 0-32,-20 0 64,0-20 96,20 20-64,-20 0-64,20 0 0,-20 0 32,20 0-32,0 0-32,-20 0-64,0 0 32,19 0 32,-19 0 0,20 0 64,-20 0 32,20 0-32,-20 0-64,20 0 32,0-19-32,-20 19 0,20 0 0,0 0 0,-20 0 0,19 0 0,-19 0 0,20 0 0,-20 0 0,20 0 0,0 0 0,-20-20 0,20 20 0,-20 0 64,20 0 32,-20-20-128,19 20-32,-19 0 32,20 0 64,-20 0-64,20 0 0,0 0 32,-20 0 64,20 0-32,-20 0-32,20 0 32,-20 0-32,19 0 0,1 0 0,-20 0 0,20 0 0,-20 0 0,20 0 0,-20 0-96,20 0 64,-20 0 32,20 0 0,-20 0 0,20 0 64,-1 0-96,-19 0 0,20 0 32,0-20 64,-20 20-32,20 0-32,0-20 32,0 20 32,-1 0-96,-19-20 0,20 20 32,0 0 0,-20-20 0,20 20 0,0 0 0,-20 0 0,0 0-96,20 0 64,-20 0 32,0 0 0,20 0 0,-20 0 64,0 0-32,0 0-32,0 0 96,0 0 0,0 0-32,0 0-64,0-19-64,0 19 32,0 0 32,0 0 0,0 0 0,-20 0 64,20 0-32,-20 0-32,0 0 32,0-20 32,0 20-96,0 0 0,1 0 32,-1-20 64,20 0-96,-20 0 0,0 20 32,0-20 0,0 20 0,1 0 0,-1 0 0,0 0 0,0-19 0,0 38 64,0-19-96,0 0 0,1 20 32,-1-20 64,0 0-96,0-20 0,20 20 32,-20 0 0,0 0 0,1-19 0,19 19 0,-20 0 0,20 0-96,-20 0 64,0 0 32,0 0 64,20 0-32,-20 19-32,1-19 32,-1 0-32,20 0-96,-20 20 64,20-20 32,-20 0 64,0 0-32,0 0-32,20 0 32,-20 0-32,1 0 0,19 0 0,-20 0 0,20 0 0,-20 0 0,20 0 0,-20 20 64,0-20 96,20 0 0,-39 0 64,39 0-192,-40 20-32,40-20 0,-20 0 64,0-20-32,20 20-32,-20-20 32,20 20-32,0 0 0,0-20 0,0 20-96,20-19 64,-20 19 32,0 0 64,20-20-96,0 20-64,0 0 64,0-20 64,-1 20 0,1 0-32,0-20-64,20 20 32,-20 0 32,-1 0 64,1 0-32,20 0-32,-20 20-64,0-20 32,0 0 32,-1 0 64,1 0-32,0-20-32,0 20-64,0 0 32,0 0 96,-1-20 32,1 20-128,0 0 32,0 0 0,0 0 0,0 0 0,-1-20 0,1 20 0,-20 0 0,20 0 0,0 0 0,-20 0 0,20-20 0,-20 20 0,20 0 0,-20 0 0,20 0 64,-20 0-32,19 0-32,-19 0 32,20 0-32,-20 0-96,20 0 64,-20 0 32,20 0 64,0 0-32,0 20-32,-20-20-64,19 0 32,1 0 32,0 0 64,-20 0-96,20 20 0,0-20 32,-20 0 64,20 0-32,0 0-32,-20 20 32,19-20-32,-19 0-96,20 0 64,-20 0 32,20 0 0,0 0 0,-20 0 0,20 0 0,0 0 64,-20 0-96,19 0 0,-19 0 32,20-20 64,0 20-32,0 0-32,-20 0-64,20 0 32,0 0 32,-20-20 0,20 20 0,-20 0 64,19 0-32,-19 0-32,20 0-64,0 0 32,-20 0 32,20 0 0,-20 0 0,20 0 0,-20 0 0,20-20 64,-20 20-32,19 0-32,-19 0-64,20 0 32,0 0 32,-20 0 64,0 0-96,20 0 0,0 0 32,-20 0 64,20 0-96,-20 0 0,20 0 32,-20 0 0,19 0 0,-19 0 64,0 0-96,20 0 0,0 0 32,-20 0 64,0 0-32,20 0-32,-20 0-64,20 0 32,-20 0 32,20 0 0,-20 0 0,19 0 0,-19 0 0,20 0 64,0 0-96,-20 0 0,20 0 32,0 0 64,-20 0-96,20 0 0,0 0 32,-20 0 0,19 0-96,-19 0 64,20 0 32,-20 20 64,20-20-32,-20 0 64,20 0-128,-20 0-64,20 0 64,0 0 64,-20 0 0,19 0-32,-19 0-64,20 0 32,-20 0 96,20 0 32,0 0-32,-20 0-64,20 0-64,-20 0 32,20 0 32,-20 0 0,0 0 0,20 0 0,-20 0 0,19 0 0,-19 0-96,20 0 64,0 0 32,-20 0 64,0 0-32,20 0-32,0 0 32,-20 0-32,20 0 0,-20 0 0,19 0 0,-19 0 0,0 0-96,20 0 64,-20 0 32,0 0 64,20 20-32,-20-20-32,0 0-64,20 0 32,-20 0 96,20 0 32,-20 0-128,20 0 32,-20 0-64,20 0 0,-20 0 64,19 0 0,1 0 0,-20 20 64,20-20-32,-20 0-32,20 0-64,-20 0 32,20 0 32,0 0 0,-20 0 0,19 0 64,1 20-96,-20-20 0,0 0 32,20 0 0,-20 0 0,20 0 64,-20 0-32,20 0 64,0 0-128,-20 0 0,20 0-32,-1 0-64,-19 0 96,20 0 64,0 0 0,0 0 64,0 0-64,-20 0-32,20 0 32,-1 0-32,1 0 0,-20 0 0,20 0-96,-20 0 64,20 0 32,0 0 0,-20 0 0,20 0 64,-20 0-96,20 0 0,-20 0 32,19 20 64,-19-20-96,0 0 0,0 0 32,20 0 0,-20 20 0,0-20 0,20 19 0,-20-19 0,0 20-96,0 0 0,20-20-32,-20 20 0,0-20 96,20 20 0,0-20-64,-20 0 64,19 0 32,-19 0 0,20 0 0,-20 0 0,20 20 0,-20-40 0,20 20 0,-20 0 0,0 0 0,20 0 0,-20-20 0,0 0 0,0 20 0,20-20 0,-20 20 0,0-20 64,20 20-96,-20 0-64,0-19 64,0 38 64,19-19 0,-19 0 64,0-19-128,0 19 0,0 0 32,20 0 64,-20 19-32,0-19-32,0 20-64,0-20 32,20 20 32,-20 0 64,0 0-96,0-20 0,20 20 32,-20-1 0,0-19 0,0 0 0,20 20-96,-20 0 64,0-20 32,20 20 64,-20-20-192,0 20 32,0-20-128,19 20 64,1-20 96,-20 20 32,0-1-64,20-19 64,0 20 32,-20-20 0,0 20 0,20-20 0,-20 0-96,20 20 0,-20-20-96,0 0 32,0 0 96,20 0 32,-20 0 32,0 0 0,19 0 0,-19 0 64,0 0-96,0 0-64,0 0-32,0 0 96,0 0 0,0 0 96,0 0-32,0 0-32,0-20 32,0 20-32,0 0 0,0 0 0,0-20-96,0 20 64,0 0 32,-19-20 0,19 20 0,0-19 0,-20-1 64,20 20 32,0-20-32,0 0 32,-20 20-128,20-20-64,0 0 128,-20 0 32,20 20-160,0 0 0,0 0 32,0-19 96,0 19 0,0 0 64,0 19-128,20-19 0,-20 0-32,0 0 0,0 20 64,20-20 64,-20 20-32,0 0-32,0-20-64,20 20 32,-20-20 32,19 20 0,-19 0 0,20-20 64,0 19-32,-20-19 64,20 20-128,-20-20-64,20 20 64,0-20 64,-1 20 0,1-20-32,-20 0-64,20 20 32,-20-20 32,20 0 0,-20 20 0,20-20 64,0 0-32,-20 20-32,20-20 32,-20 0 32,19 19-96,-19-19-64,20 0 64,0 20 64,-20-20 0,20 20-32,-20-20 32,20 20-32,0 0 0,-20 0 64,19-20-96,-19 20-64,20-20 64,0 19 0,0 1 32,0-20 64,0 20-96,-20-20 0,19 0 32,1 0 0,0 20 0,-20-20 0,20 0 0,0 0 0,-20 0 0,20 20 64,-20-20-32,20 20-32,-1-20-64,-19 0 32,20 0 32,0 0 64,-20 0-32,20 20-32,0-20-64,0 0 32,-20 0 32,19 0 0,1 19 0,-20-19 64,20 0-32,0 0-32,-20 0-64,20 0 32,0 0-32,0 0 0,-1 0 128,1 0 96,0 20-128,0-20-96,0 0 32,0 0 64,-1 0-64,-19 0 0,20 0 32,0 0 0,-20 0 0,20 0 64,-20 20-96,0-20 0,20 0 96,-20 0 32,0 20-128,20-20 32,-20 0 0,0 0 0,20 0-160,-20 0-32,0 0-64,0 0 64,0 0 64,0 0 64,0 0-128,0-20 64,0 20 0,0 0-32,-20-20 32,20 20 96,-20-20 0,0 20 32,0-19-96,0 19 64,0-20-32,-19 0-64,19 0 96,0 0 64,0 0 0,-19 0 64,19 1 0,0-1 32,0 0-64,-20 0 32,20 0-64,1 0-32,-1 0 160,-20 1 32,20-1-224,-19 0-32,19 20 0,-20-20 32,20 20 32,0-20 64,0 20-32,1-20-32,-1 20 96,20 0 0,-20-20-32,20 20-64,-20 0 32,20 0-32,0 0 0,0 0 0,0 0-96,0 20 0,0-20 64,0 0 0,0 0-64,20 20 0,0-20-96,0 20-32,-1-20 32,1 20 128,0-20 32,0 20 96,0 0-32,20-20 64,-21 19-64,1-19-32,0 20-64,20 0 32,-20-20 32,-1 40 64,1-20-32,-20 0-32,20-20-64,0 19 32,0 1 32,0 0 64,0-20-96,-1 20 0,1 0 32,0 0 64,-20 0 96,20-20 64,0 19-192,0 1 0,-20-20-96,19 20 0,1-20 64,0 0 64,-20 20-32,20-20-32,0 0 32,-20 20-32,20-20 0,0 0 0,-20 20 0,19-20 64,1 0-32,0 0 64,-20 19-128,20-19-64,0 0 128,0 0 96,-20 20-96,19-20-96,1 0 32,0 0 64,0 0 0,0 0-32,-20 0 32,20 0-32,0 0 0,-1 0 0,1 0 64,0 0 32,0 20-128,-20-20-32,20 20 96,0 0 32,-1-20-96,1 0-32,0 20-64,0 0 96,0-20 0,0 19 96,0 1-96,-1-20 0,1 20 32,0-20 64,0 0 32,20 20 96,-21-20-512,21 20-256,-20-20-1632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26.715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11411 18514 1408,'0'0'512,"0"0"-256,-20 0-320,20 0 128,-20 20-64,20 0 64,0 0 32,0 0 32,-20-1 0,20 21 64,-20-20 96,20 0 64,-20 0-96,0-20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21.214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8235 16411 3456,'0'0'1408,"0"0"-768,20 20-544,-20-20 384,0 0-160,20 20 0,-20-20-192,20 0-96,-20 20 0,20-20-32,-20 0 0,19 0 0,-19 0 64,0 0 32,20 0 32,-20 0-64,20 0-64,-20 0 32,0 0 32,20 20-32,-20-20 64,0 19-64,20-19-32,-20 20 96,20 0 0,-20-20-32,19 0 32,-19 20-64,20-20 64,-20 0-64,0 0 64,20 20-128,-20-20 0,20 0 32,-20 20 0,0-20 0,0 0 64,20 0-32,-20 0-32,0 0 96,20 0 0,-20 0-32,0 0-64,0 0 32,19 0 32,-19 0-96,20 0 0,-20 0 32,20 0 64,-20 0-96,20 0 0,-20 0 32,20 20 0,0-20 0,-20 0 0,20 0 0,-20 0 64,19 0-96,-19 0 0,0 0 32,20 0 64,-20 0-32,20 0-32,-20 0 32,0 0-32,0 0 0,20 0 0,-20 0 0,0 19 0,20-19-96,-20 0 64,0 0-32,0 0 0,20 0 128,-20 20 32,0-20-32,0 0-64,0 0 32,19 0-32,-19 0-96,0 0 64,0 0-32,20 0-64,-20 0 160,0 0 96,20 0-96,-20 0-32,0 0 0,20 0 0,-20 0 0,0 0 0,20 0 0,-20 0 64,0 0-32,20 0-32,-20 0-64,20 0 32,-20 0-32,0 0 0,0 0 128,19 0 32,-19 0-192,0 20-64,0-20 128,20 0 64,-20 20 32,0-20 32,20 0-64,-20 0-32,0 0-64,0 0-32,20 0 128,-20 0 32,0 0 0,20 0 32,-20 20-128,20-20 0,-20 0-32,19 0 0,1 0 64,0 0 64,-20 0-32,20 0-32,0 0 32,-20 0-32,20 0 0,-1 0 0,-19 0 0,20 0 0,0 0 0,-20 0 0,20 0 0,0 0 64,-20 0-96,20 20 0,-20-20-32,20 0 0,-20 0 64,19 19 0,-19-19 0,20 0 64,-20 0-32,0 20-32,20-20-64,-20 20 32,20-20-32,-20 0 0,0 0 128,20 20 96,0 0-224,-20-20 0,19 0 0,1 0 96,-20 20 0,20-20-32,0 20 32,-20-20 32,0 0-96,20 0 0,-20 19 32,0-19 0,20 20 0,-20-20 64,0 20-32,20-20-32,-20 0-64,0 20 32,19-20 32,-19 0 0,0 0-96,0 0 64,20 0 96,-20 0 32,0 0-192,0-20 0,0 20 96,0 0 128,0 0 32,0-20 0,0 0-96,0 20-64,-20-19 32,20 19-32,-19-20 0,-1 0 0,20 20-96,-40-20 64,40 0 32,-40 0 64,20 0-96,1 20 0,-1 0 32,0-19 0,-20-1 0,20 20 0,1-20 0,-21 20 64,0 0-96,0-20 0,21 20 32,-21-20 64,20 20-96,-20-20-64,21 1 128,-21-1 32,20 20 0,-20-20-64,21 0 32,-21 0-32,20 20-96,-20 0 0,20-20 64,-19 0 64,-1 20 0,20 0 64,0-19-64,-19 19-32,19 0 32,0-20-32,0 20 0,0 0 0,-19-20 0,19 0 0,0 20-96,20-20 0,-20 20 128,0 0 32,0-20 0,1 20 32,19 0-128,0 0-64,-20 0-32,40 0 96,-20 0-64,19 20-32,1-20 96,0 20 64,0 20-64,0-20 0,19-1 32,-19 1 0,20 20 0,-20-20 0,0 0 0,19 19 64,-19-19-448,0 0-160,20-20-128,-20 20-96,-1 0 160,1-20-96,0 20 320,0-20 224,0 0 160,-20 0-32,20 0 0,-20 0 32,20 0 64,-20-20 32,0 20 32,-20-20 352,20 20 160,-20-20-128,20 20-32,-20-40-288,0 21-128,0-1 160,0 0 160,1-20-192,-1 20-32,0 0 32,0 1-32,0-1 0,0 20-32,1 0 0,-1-20-64,0 20-64,20 0-128,-20 0 0,20 0 64,0 0 32,0 0-64,0 0 64,0 0 32,0 0 64,20 0-32,-20 0-32,20 0 32,-20 0-32,20 0 0,-1 0 0,-19 0 0,20 0 64,0 20-96,0-20 0,0 20 32,0-20 0,-1 19 64,1-19 96,0 20-224,0 0-96,0 0 96,0 0 64,0-20 32,-20 20-32,19 0 32,1-1-32,0 1 64,0 0 32,0 0-128,0 0-32,-1-20 32,1 39 0,0-19 32,0-20 0,0 20 0,0-20 64,-1 20-96,-19 0 0,20 0 32,0-20 0,0 20 0,0-20 0,-20 19 0,20-19 64,-20 20-96,20-20-64,-1 20 64,-19-20 64,20 20 0,-20 0-32,20-20 32,0 20-32,-20-1 0,20-19 64,0 20-96,-20-20 0,19 20 32,1-20 0,-20 20 0,20-20 64,-20 20-32,20-20-32,-20 20 32,20-20-32,0 19 0,-20-19 0,20 0 0,-20 20 0,19-20 64,-19 0 96,20 0-64,0 0-64,-20 20 0,20-20-32,-20 0 64,20 20 32,-20-20-128,20 0 32,-1 0-64,-19 20 0,20-20 64,0 20 64,-20-20-32,20 20 64,0-20-128,0 19 0,-20-19 32,19 20 64,1 0-96,0 0 0,-20-20 32,40 20 0,-20 0-96,0-1 64,-1-19 32,1 20 64,0-20-96,0 20 0,0-20 32,0 20 64,-1-20-32,1 0 64,0 20-64,0-20-32,0 0-64,0 0 32,0 20 32,-1-20 64,-19 0-96,20 20 0,0-20 32,0 19 64,-20 1-32,20-20-32,0 20 32,-1-20-32,-19 20-96,20-20 64,-20 20 32,20-20 64,0 20-32,-20-20 64,20 19-64,-20-19 64,20 0-128,-20 20-64,19 0 64,-19-20 0,20 20 96,-20-20 32,0 20-128,20-20 32,-20 20 0,20-20 64,-20 20-32,20-20-32,-20 19-64,20-19 32,-20 0 32,20 20 64,-20-20-32,19 0-32,-19 0 32,20 20-32,0-20-96,-20 0 64,20 0 32,-20 20 64,20-20-32,-20 0-32,20 0 32,-1 20-32,-19-20 0,20 0 0,0 0 0,-20 20 0,20-20 0,0 19 0,0-19 0,-20 0 0,20 20-96,-1-20 64,-19 20 32,20-20 64,0 0-96,-20 20 0,20 0 32,-20-20 64,20 20-32,-20-1 64,20-19-128,-1 20 0,-19 0-32,20-20 0,-20 20 64,20-20 64,-20 20-96,20 0 0,0-20 32,-20 20 0,0-20 0,20 19 0,-1 1 0,-19 0 0,20-20 0,-20 20 64,20-20-32,-20 20 64,20 0-128,0-20 0,-20 19 32,20-19 0,0 20 0,-20-20 0,19 20 0,-19-20 0,20 20 0,-20-20 0,20 20-96,-20 0 64,20-20 32,-20 0 64,0 19-32,20 1-32,-20-20-64,20 20 32,-20-20-32,19 20 0,-19-20 128,20 20 32,-20-20-128,20 20 32,-20 0 0,20-20 0,-20 19 0,20-19 0,-20 20 0,20-20 64,0 0-32,-20 0-32,0 0-64,19 20 32,-19-20-32,20 20 0,-20-20 64,0 20 0,20-20 0,-20 0 64,0 0-96,20 20 0,-20-20 32,20 0 64,-20 0-32,0 19-32,20-19 32,-1 0 32,-19 0-32,40 0-32,-40 0-64,20 20 32,0-20 32,0 0 0,-1 0 0,1 20 0,0-20 0,-20 0 0,20 0 0,0 20 0,0-20 0,0 0 0,-20 0 0,19 20 64,1-20-96,0 0 0,-20 0-32,20 0 0,-20 0 64,20 0 64,0 0-32,-20 0 64,19 0-128,-19 0 0,0 0-32,20 0 0,-20 0 64,0 20 0,20-20 0,0 0 64,-20 20-96,0-20 0,0 0 32,20 0 64,-20 0-32,0 0-32,0 0 32,20 0 32,0 0-96,-20 19 0,0-19 32,19 0 0,-19 0-96,0 0 64,20 0 32,-20 0 0,0 0 0,20 0 64,-20 0-32,20 20-32,-20-20 32,0 0-32,20 0 0,-20 0 64,0 0-96,20 20 0,-20-20 32,0 0 0,19 0 0,-19 0 0,20 0 0,-20 20 64,20-20-96,-20 0 0,20 0 32,-20 20 0,0-20 0,0 0 0,20 20 0,-20-20 0,0 0 0,20 0 0,-20 19 0,0-19 0,19 0-96,-19 0 64,0 20 96,20-20 32,-20 0-128,0 0-32,0 20 96,20-20 32,-20 0-96,0 0 32,20 0 0,-20 20 0,0-20 0,0 0 64,20 0-96,-20 0 0,0 0-32,0 0 0,0 0 64,0 0 64,0 0-96,0 0 0,0 0-2368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26.230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11550 18693 1664,'0'0'608,"0"0"-320,0 0-352,0 0 192,0 0-96,0 0-32,0 0 32,0 0-32,0 0-96,0 0 64,0 0 32,0 0 64,0 0 256,0 0 160,0 0 64,0 0 32,0 0-288,0 0-160,0 0 96,0 0 160,-20 0-128,20 0-64,-20 0 96,20-20 64,-20 20-64,20 0 64,-20 0-128,0 0 32,20 0-160,-20-20-64,1 20 64,19-20-64,-20 0 64,20 20 0,-20-19 32,20 19-160,0-20-32,0 20-64,-20-20 96,20 20 0,0 0 32,-20-20-96,20 20 64,0 0 32,0 0 64,0 0-32,0 0-32,0 0 32,0 0-32,0 0-96,0 0 64,0 0 384,20 20-704,0 0-192,0 0-448,0-1-1120,19 1 224,-19 0 896,0 0 576,0-20 320,20 20 160,-40 0-32,19 0-32,1-1 32,0-19-32,0 20 0,0 0 0,19-20-96,-19 20 64,0 0 32,0-20 64,-20 20-32,20-20-32,0 0 32,-20 19-32,20-19 64,-20 0 96,0 0-64,19 0-64,-19 0-96,0 0 32,0 0 32,20 20 64,-20-20-96,0 0-64,0 0 64,0 0 64,0 0 0,0 0-32,0 0 160,0 0 128,20 0-32,-20 0 96,0 20-128,20-20-64,-20 0-64,0 0-96,0 0 448,0 0 224,0 0-32,0 0-64,0 0-320,0 20-160,0-20-64,0 0 32,0 0 256,0 0 160,0 0-160,-20 0-32,20 0-160,-20-20-32,0 20-32,20 0-64,-19-20 96,-1 20-64,-20-20-32,20 20 96,0-19-64,0 19-32,1-20 32,-1 20 32,0-20-32,-20 20-32,20-20-64,1 20 32,-1-20 32,0 20 0,0-20 0,20 20 64,-20 0-32,0 0-32,0-19 32,1 19-32,-1 0-96,0-20 64,0 20 32,0 0 64,-19-20-32,19 20-32,-20 0 32,20 0-32,0-20 64,1 20-96,-1 0-64,20 0 64,-20-20 64,0 20-64,0-20 0,0 0 32,0 1 0,1 19 0,19-20 0,-20 0 0,0 0 0,0 20 0,0-20 0,0 20-96,1-20 64,-1 20 96,0-19 32,0-1-32,0 0-64,0 20-192,20-20-32,-19 0 96,-1 0 64,0 0 64,20 20 64,-20-19-96,0-1-192,20 0 32,-20 0 32,0 0 96,20 0 32,-19 1 32,-1-1 64,20 0 32,-20 20-32,20-20-64,-20 20 32,0-20-32,20 0-96,-20 0 0,20 20 64,-19-19 64,19-1-64,-20 0 0,0 20 32,20-20 0,0 0 0,-20 0 0,20 1 0,-20 19 64,0-20-96,0 0-64,-19 0 64,19 0 0,0 0 32,0 1 0,0-1 0,1 20 0,-1-20 0,0 0 0,0 0 64,0 0-32,0 0-32,0 1-64,1-21 32,-1 20 32,-20 20 64,20-20-96,0 0 0,1 20-32,-1-19 0,-20-1 128,20 20 32,0-20-32,1 20-64,-1-20 32,20 20-32,-20-20 0,0 20 64,0-20-32,0 1-32,0-1-64,1 20 32,19-20 32,-20 0 64,0 0-96,0 0 0,0 0 32,0 1 64,1 19 32,-1-20 32,0 0 0,0 0 0,0 0 0,-20 20 0,21-39-160,-1 39 32,0-40 0,0 40 64,0-40-96,0 40 0,1-20 32,-1 0 0,20 1 0,-20 19 0,0-20 0,20 20 0,-20-20 0,0 20 0,20 0 0,0-20 64,0 20-96,0 0-64,0 0 64,0-20 0,0 20-64,0 0 64,0 0 32,20 20 64,-20-20-192,20 20 32,0-20-256,20 20-32,-1 0-288,1-1-1184,0 21-32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26.715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11411 18514 1408,'0'0'512,"0"0"-256,-20 0-320,20 0 128,-20 20-64,20 0 64,0 0 32,0 0 32,-20-1 0,20 21 64,-20-20 96,20 0 64,-20 0-96,0-20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28.043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11252 18752 5216,'-20'0'960,"0"20"-480,0-20-192,1 20-224,-1-20-64,20 20 32,-20 0-128,0-20 0,0 20 64,0 0 0,20 0-64,-20-20 64,20 19 32,-19-19 0,-1 0 0,0 20 0,20-20 0,-20 0 0,20 20 0,-20-20 64,20 0-32,-39 20-32,39-20 32,-20 0-32,0 0 0,-20 0 0,40 0 0,-20 0 0,0 0 0,1 0 0,-1 0 0,0 0 0,20 0 64,-20 0-96,0 0 0,0 0 96,1 0 32,-1 0-128,0 0 32,20 0-64,-20 0 0,0 0 64,0 0 0,0-20 0,-19 20 64,19 0-96,0 0 0,0 0 32,0 0 64,-19 20-32,19-20-96,0 0 32,0 0 32,0 0 64,0 0-96,1 0 0,-1 0 32,-20 0 0,20 0 0,0 0 64,1 0-32,-1 0-32,-20 20-64,0-20 32,20 0 32,1 0 0,-21 0 0,0 0 0,20 0 64,1 0 32,-21 0-128,20 0-32,-20 0 32,20 0 64,-19 0 64,19 0 32,0 0-160,0 0 32,-19 0 192,19 0 128,-20 0-160,20 0-160,-20 0-32,1 0 96,19 0 32,-20 0-128,20 0 32,1 0 0,-21 0 0,20 0 0,-20 0 64,-19 0-96,19 0 0,20 0-32,-19 0 0,-1 0 64,20 0 64,-20 0-32,20-20 64,-19 20-64,19 0 64,0 0-128,-20 0-64,21 0 64,-1-20 0,0 20 32,0 0 64,-20-20-96,1 20-64,19-20 64,0 20 0,-20-19 32,20 19 64,1 0-32,-21 0-32,20-20 32,0 20 32,-20 0-96,21 0 0,-1 0 32,-20 0 0,0 0-96,1 0 0,19 0 64,-20 0 64,0 0-64,21 0 0,-21 0-32,20 0 0,0 0 64,-19 0 64,19 0-32,-20 0 64,20 0-128,-20 0-64,21 0-32,-21 0 96,20 0 0,-20 0 32,1 0 64,19 0 32,0 0-128,-20 0 32,20 0 0,-19 0 0,19 0 0,0 0 0,-20 0 192,1 0 128,-1 0-96,0-20 32,1 20-224,19 0-32,-20 0 0,20 0 0,-19 0 0,19 0 64,-20 0-192,20 0-32,-20 0-32,21 0 64,-1 20-448,0-20-96,0 0-864,0 20-832,0-20 800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39.779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3235 15399 3456,'0'20'1408,"-20"-20"-768,20 19-608,0-19 256,0 20-160,0 0-32,0 0-96,0-20-32,0 20 32,20 0 0,-20 19 64,0 21 32,20-20 32,-20-1 64,0 1 96,20 20 64,-20-1-160,20-19-128,-20-1-32,19 1-32,-19-20 0,20 0 64,-20 0 32,0-20-128,0 20-32,0-20 32,0 0 64,0 0 64,0-20 96,0 0-32,0-20 0,-20 20-96,20-19-64,-19-1 32,19 0-32,-20 1 0,20 19 0,-20-20 64,20 0 32,0 20-128,-20 1 32,20-1-64,0 0 0,-20 0 64,20 0 0,0 0-96,0 20 64,-20-19 96,20-1 96,-19 20-128,19 0-32,0 0 0,0 0 0,0 0 64,0 0 32,-20 0-32,20 0-64,0-20-64,-20 20 32,20-20 96,0 20 32,0 0-128,0-20-32,0 20 96,0 0 96,0-20 32,0 20 0,0 0 32,-20 0 96,20 20 0,0-20 0,-20 20-160,40 0-32,-20 20-32,0-1-64,20 41 32,-20-41-32,0 1 0,20 0 64,-20-1-96,20 1 0,-20 20 32,19-21 0,-19-19 0,0 20 64,20-20-32,-20 0 64,0 19-128,0-39 0,0 20 32,0-20 0,0 0 0,0-20 0,0 20 0,0-39 0,-20 19 0,20-20 0,-19 0-96,19 1 64,-20-21 32,20 20 64,-20 1-96,20 19 0,-20-20-32,20 20 0,-20-39 64,20 19 0,0 0 0,-20 1 64,20 19-32,-20 0-32,20-20 32,-19 20 32,-1 1-32,20-1 64,0 0-128,-20 20 0,20 0-32,0 0 0,0 20 64,0 0 0,0-1 0,0 1 0,0 0 0,20 20 0,-20-20 0,20 39 0,-1 1 0,1-1 0,0 21-96,0-21 64,0 1 32,0 19 0,0-19 0,-20-21 0,19 1 0,1 0 64,-20 19-32,0-19 64,20 20-64,-20-41-32,0 1 32,0 0-32,-20 0 0,20-20 64,0 20-96,0-40-64,-20 0 64,20 0 64,-19-39 0,-21 19-32,20 0-64,0-19 32,0-21-32,0 1 0,1 0 64,-1-1 64,20 1-96,-20-1 0,0 1 32,20 20 64,0-1-96,-20 20 0,20 1 32,0-1 0,-20 20 64,20 0 32,0 0-128,0 20-32,-19 0 32,19 0 64,0 0 0,-20 0 64,20 20-128,0 20 0,20 0-32,-20-21 0,0 21 0,19 0 0,-19 59 0,40-20-64,-40 1 160,20-1 32,0-19-96,19-1-32,-39 1 32,20-20 64,-20 19 0,20 1 64,-20-21-128,-20 1 0,20-20 32,0 0 64,-20 0-32,20-20-32,-19 0-64,19-20 32,-20 0 32,20-20 64,-20 0-32,20 1-32,-20-21 32,20 1 32,0 19-32,0-20-32,-20-19 32,20 0-32,0-1 0,-20 21 0,20-1 0,0 21 0,-19-1 64,19 0 32,0 20-32,-20-19 32,20 19-128,0 20 0,0-20 32,0 0 0,0 20 0,0-20 0,0 20-96,0 0 64,0-20 32,0 20 64,0 0-32,0 20-32,0 0-64,0 0 32,20 20 32,-1-21 64,-19 21-96,0-20-64,0 20-32,20-1 96,-20 1 0,0 20 96,20 39-32,-20-40 64,0-19-64,0 39-32,20 1 32,-20-1-32,0 1 0,0-21 0,0-19 0,0 0 64,0-21-96,0 21 0,0-20 32,0 20 0,0-21-96,0-19 64,0 0 32,0-19 0,0 19 0,0-40 0,-20 20 0,20-20 0,0 1-160,0-21 32,-20 1 64,20-21 96,0 1 0,-20-1 64,20 21-128,0-20-64,-19-41 64,19 61 0,0-1 32,-20 1 0,20 19 0,0 0 0,0 1 0,-20 19 0,20 0 64,0 0 96,0 0-128,0 20-32,0 0 64,0 0 32,0 40-128,0-20 32,0 0 0,20 0 64,-20 19-32,0 21-32,20-20 32,-1 19-32,-19 40-96,20-39 0,-20-1 64,20 1 64,-20 19-64,20 21 0,-20-21 32,20-39 0,-20 19 0,0 1 64,20 19-96,-1 0 0,-19-39-32,20 40 0,-20-1 128,0 0 32,0-19-128,0 19 32,-20-19-64,20-1 0,0-19 64,0 0 0,0-1-96,0 21 0,0-20-32,-19 19 96,-1 21 0,20-21 32,-20-19 0,20-1 0,0-19 0,-20 20 64,20 0-96,0-20 0,0-1-32,0-19-64,-20 0-64,20-19 32,0-1 32,-20-20-32,20 0-32,0 1 32,-19-1 32,19-20 64,0 1 96,-20-1 128,20-39-64,0 20-64,0 19-96,-20-19 32,20-20-32,0 39-64,0 0 224,0 21 96,0-1-96,0 0-64,0 1-96,0 19 32,0 0 96,0 0 32,0 20 32,0-20 64,0 20-96,0 0-64,0 0-96,0 20 32,0 0 32,0 20 0,0-1 64,20 21 32,-20-20-128,0 39-32,0-19-64,20 19 96,-1 40-64,-19-20 32,20-39 128,-20 59 32,20 20-128,-20-20 32,20 0 0,0-20 0,-20 0-96,0-19 64,0-1 32,-20-19 64,20-1-96,0-19 0,-20 0 32,20-40 0,0 0 0,-20-20 0,0 0 0,20-20 0,-19-19 64,19-21 32,-20 1-32,20 19 32,0 21-64,-20-41-32,20 1 32,0 0-32,0 19 0,0-39 64,0 39-96,0 1 0,0-21 32,0 21 0,0-1-96,-20 1 64,20-21 32,0 21 0,0 19 0,-20-19 64,20 19-32,0 0-32,-20 0 96,20 1 64,0 19-64,0 20-64,0 0 0,0 0-32,0 20 0,20 19 0,-20 1-96,20 0 64,-20-20-32,20 39 0,0 21 64,0-21 64,-1-19-96,1 39-64,0 40 64,20 0 64,-20-39-64,-1 19 0,1 0 32,0-19 0,0-1 0,-20 20 64,20-19-96,-20 19-64,0-20 64,0 20 64,20-19-64,-20-21 0,0 21 32,0-21 64,0 1-96,0-1 0,0 1-32,0-20 0,-20-1 64,20 1 64,0-20-32,0-20-32,0 20-64,-20-40-32,20 0 64,-20 0 0,20-20 32,0 1 0,-20-21 0,20 1 64,0-21-32,0 21 64,0 19-224,0-19 32,0-1-32,0 0 64,-20 1 32,20 19 32,0 1 64,-19 19 32,19 0-192,-20 20 0,20 0 32,-20 0 96,20 20-224,-20 0-96,20 19 64,0 21 64,0-21 0,-20 21 32,20 0 96,0-1 0,20 1 96,-20-21 32,0 21-128,20-20 32,0-1 0,-20 1 0,20 0 0,-20-21 64,19 21 32,-19-20 32,0-20-64,0 0-64,0 0 96,0 0 64,0-20 0,0-20 0,0 21-96,-19-21 32,-1-20 0,20 1 96,-20 19-96,20-19-64,0 19 0,-20 20 32,20-20-32,0 21-32,0 19 32,0 0-32,0-20-96,0 40 0,0-20-32,0 19 96,0 21 0,0 0 32,0-1-96,0 1 64,0 0 32,0 0 0,0 19-96,20-19 64,-20-1 96,0-19 32,0 0-32,20 20 32,-20-40-128,0 20 0,0-20 32,0 0 0,20 0 0,-20-20 0,0 0 0,0-20 0,0 1-96,0-21 64,-20 1 96,20-1 32,0 20-128,0-19 32,0 39 64,20 0 32,-40 0-128,20 20 32,20 20-64,-20 20-64,0-1-64,-20 1-32,20 0 128,0 19 32,-20 21 64,20-41 0,-20 41-96,20-21 64,-20 1 32,20-1 64,-20-19 32,20-20 32,0 0-160,0 0-32,0-40 32,0 0 0,0 0 32,0-20 0,0 1 64,20-1 96,-20-19-224,0 19-96,20-20 96,-20 1 64,0-1 32,0 21-32,0-21 96,0 20 0,0 20 96,0-19 32,0 19-96,0 0-96,0 20 0,-20 0-32,20-20 0,0 20 0,0 20 0,0-20 64,0 20-32,0 0-32,0 0-64,0-1-32,0 1 64,20 20 0,-20-20 32,20 0 0,0 19-96,-20-19 64,20 20-32,-1 0 0,-19-21 0,20 21-64,-20-20 0,0 0 96,0 0 128,0 0 96,0-20-64,0-20-96,-20 20 64,20-20 0,-19-20-128,19 20-32,-20 0 96,20 1 96,0-1-96,0 0-32,-20 0 64,20 20 32,0 0-192,0 20 0,0 0 32,0-20 96,0 39-64,0-19 0,0 20 96,0-20 32,0 0-128,0 19 32,0-19-64,0 0 0,0 0 64,-20 0 64,20 0-96,0-20 0,0 0 96,0 0-96,0 0-64,0 0 64,0 0 64,0 0 0,0 0 64,0 0-64,0 0-32,20 0 32,0 0-32,-20 0 64,20 0 96,-1 0-64,1-20-64,0 20-96,0 0 32,0 0 32,-20 0 0,20 0 0,0 0 0,-1-20 64,1 20 32,0 0-128,0 0 32,0-20 0,0 20 64,-1 0-32,1 0 64,0-20-128,0 20 0,0 0 32,20 0 64,-21 0-32,1 0-32,0 0 32,0 0-32,20 0 0,-21 0 64,1 0-32,0 0-32,0 0 32,0 0-32,0-20-96,19 20 64,-39 0 32,20-19 64,0 19-32,0-20-32,0 20 32,19-20-32,-19 20 0,0 0 64,20 0-32,-1 0-96,-19 0 32,0 0 32,0 0 0,0 0 0,-20 0 64,20 0-32,-20 0 64,0 0-64,0 0-32,0 20 32,0-20 32,0 20-96,-20-20 0,0 19-32,0-19 0,-20 0-288,21 20-160,-21-20-320,0 0-128,20-20-800,-19 20-384,-1 0 1024,20 0 608,0 0 448,0-19 96,1 19 64,19 0-64,-20 0 64,20-20 576,-20 0 320,20-20 288,-20 0 96,0-39-544,20 0-160,0 19-352,-20 1-128,20-41-96,-19-39 64,19 40 32,0 20 0,-20-60 32,20 40-128,-20-40 0,0 20-32,0 0-64,0 0 32,1-1 32,-1 1-32,0 0-32,20 20-64,-20 0 32,0 19-32,20 21 0,-20-1 0,20 41 0,-20-21-160,20 60 0,0 59-64,0-39 32,0-1 64,0 61 64,0-41 64,0 60 32,20 40-64,-20 0 64,20-40 96,0 0 32,0-20-32,0-19 32,0-1-64,-1-39-32,1-1 32,0-19-32,0 0 64,-20-20 32,0 0-32,20-20 32,-20-39 64,0-1 128,-20 1-128,20-21-32,-20 21-64,0-41 32,20 21-64,-20-20 64,1 0-64,-1-20-32,20-1 32,-20 21-32,20-20 0,0 40 0,-20-60 0,20 79 64,-20 1-96,20 19 0,0 0-256,0 40-128,-20 0 224,20 40 64,0 0-96,-20 59-96,1 80 32,19 19 0,-20 20 192,20 1 96,-20-1-32,20 0 0,0 1 96,0-41 96,0-19-64,0-20-64,0-40-96,0-19 32,0-1 32,0-59 0,0 0 192,0-40 128,0-20-32,-20-39 0,20-21-96,0-38 32,0 18-64,0-38 64,0-1-128,0 0 0,0 0-32,-20 1 32,20 39-64,0 19-32,0 21 96,-20-20 0,1 19-32,-1 1-64,0 19 96,0 1 64,0 19 64,20 20 32,0 0-224,0 60-64,0-20-96,20 59 96,0 1 0,0 39 32,39 99-96,-19-19 0,19-1 64,-19-19 64,20-21 0,-21-38-32,-19-1 32,20-20-32,-20-40-96,0-19 64,19-20 32,-39-20 64,20 0 32,0-40 96,-20-19-32,0-21 0,0-19-192,-20-20 32,20 0 0,-20-20 64,0 20 32,20 40 32,-19 19-160,19 0 32,0 1 0,0 19 0,-20 20 0,20 20 0,0 0-160,0 40-32,0 39 96,0 21 32,0-1-32,20-20 64,-20 21 32,0-1 0,0 0 0,0-39 0,0 19 0,0-20 0,0-19 0,0 0 0,0-20 0,0 0 0,0-1 0,0-19 0,0 20-96,0-20 64,0 20-128,0-20-32,0 20 96,0-20 32,0 20 64,0 0 64,0-1-96,0 1-64,-20 0 64,20 0 0,0 0 32,0 0 0,0 0 64,0-1-32,0 1-32,0 0-64,0 0 32,0-20 96,0 20 32,0-20-32,20 20-64,-20-20-64,0 19 32,0 1 32,19 0 0,-19-20 0,0 20 64,20 0-32,-20-20-32,0 20 32,0-20 32,20 20-96,-20-20-64,20 0 128,0 0 32,0 19-96,-20-19 32,39 0 0,-19 20 0,0-20-96,0 0 64,0 20 32,-20-20 64,20 0-32,-1-20 64,1 20 0,0 0 32,0 0-64,0-20-64,19 20 32,-19-19-32,0 19 0,0-20 0,0 20 0,0-20 0,0 20 0,-1 0 0,1 0 0,0 0 64,0 0-96,0 0-64,0 0 128,-20 0 96,19 0-32,1 20-64,0-20 64,0 0-64,0 0-32,0 20 32,0-20 32,-1 0-96,-19 19 0,20-19 32,0 0 64,-20 20-96,20-20 0,0 0 32,-20 0 64,20 20-96,-1-20 0,-19 0 32,20 0 64,0 0-96,0 0 0,0 0 32,-20 0 64,20 20-32,0-20-32,-1 0 32,1 0-32,0 0-96,-20-20 64,20 20 32,0 0 64,19 0-192,-19 0 160,0 0 32,20 0 0,-20 0-128,-1 0 32,1 0 32,0 0 64,20 20-96,-20-20 0,0 0 32,-1 0 64,1 0-32,20 0-32,-40 0 32,20 0-32,19 0 0,-19 0 0,0 0 0,0 0 0,20 0 0,-40 0 0,20 20 0,-1-20 0,1 0 0,0 0 0,-20 0 0,20 0 0,0 0 64,0 0-96,-1 0 0,1 0 32,0-20 0,0 20-96,0 0 64,0 0 32,0 0 64,-1-20-32,1 20-32,0 0-64,0 0 32,0 0 32,0 0 0,-1 0 0,21 0 64,-20 0-32,0 0-32,0 0-64,0 0 32,-1 0 32,1 0 0,0 0 0,0 0 64,0 0-32,0 0-32,-1 0 32,-19 0-32,20 0 0,0 0 0,0 0 0,0 0-160,20 0 160,-21 0 64,1 0 0,0 0-64,0 0 32,0 0-32,0 0 0,-1 0 0,1 0 0,0 20 0,0-20-96,0 0 64,0 0 32,-1 0 0,1 0 0,0 0 64,0 0-32,0 0-32,20 0-64,-21 0 32,1 0 32,20 0-96,0 0 64,-1 0 96,-19 0 32,20 0-128,0 0 32,-21 0 0,21 0 64,-20 0-96,0 0 0,0 0 96,19 0 32,-19 0-128,20 0-32,0 0 32,-21 0 64,1 0-64,20 0 0,-20 0 32,0 0 64,19 0-96,-19 0-64,20 0 128,-20 0 96,0 0-96,19 0-32,-19 0-64,0 0 0,20 0 64,-21 0 64,21 0-32,0 0-32,-20 0-64,19 0 32,-19 0 32,0 0 64,20 0-96,-20 0-64,-1-20 128,1 20 32,0 0-96,0 0 32,0 0 0,-20 0 64,20 0-32,-1 0-32,-19 0-64,20 0 32,0-20 32,0 20 0,-20 0 64,40 0-32,-20 0-32,-1 0 32,1 0 32,0 0-96,-20 0 0,40 20 32,-40-20 64,39 0-96,-19 0 0,0 0 32,0 0 64,0 0-96,0 0 0,0 0-32,-1 0 0,1 0 64,0 0 64,0 0-32,20 0 64,-21 0-128,21 0-64,-20 0 128,0 0 32,0 0-96,19 0 32,-19 0 0,0 0 0,0 0 0,0 0 0,0 0-96,-1-20 64,1 20 32,0 0 0,0 0 0,0-20 64,0 20-32,0 0-32,19 0-64,-19 0 32,0 0 32,0 0 64,0 0-96,-1 0 0,1 0 96,-20 0 32,20 0-32,0 0-64,0 0-64,-20 0 32,20 0 96,-1 20 32,1-20-128,-20 0-32,20 0 32,0 0 0,0 0-64,-20 0 64,20 0 96,0 0 32,-1 0-128,-19 0 32,20 0 0,0 0 0,0 0-96,0 0 64,0 0 32,-1 0 64,1-20-96,0 20 0,0 0 32,0 0 0,0-19 64,0 19-32,-1 0-32,-19 0 32,20 0-32,-20 0-96,20 0 64,-20 0 32,20 0 64,0 0-32,-20 0 64,20 0-128,-20 0 0,19 0 32,1 0 0,0 19 0,-20-19 0,20 0 0,0 0 0,0 0 0,0 0 0,-1 0 0,1 20 0,0-20 0,0 0 0,-20 0 0,20 20 0,0-20 0,-20 0 0,19 0 0,-19 0-96,20 0 64,-20 20 32,20-20 64,0 0-32,-20 0-32,20 0-64,-20 0 32,20-20 32,-20 20 64,20 0-96,-1 0 0,-19 0-32,20-20 0,0 20 64,-20 0 0,20 0-96,0 0 0,-20 0 64,20 0 0,-1 0 32,-19 0 64,20 0-32,0 0-32,0 0 32,0 0-32,0 0 0,-1 20 0,21-20 0,-20 0 0,0 0-96,0 0 64,0 0 32,-20-20 64,19 20-32,1 0 64,0 0-128,0-20 0,0 20 32,0 0 0,-1 0 0,1-19 64,-20 19-96,20 0 0,0 0-32,0-20 0,0 20 64,0 0 0,-1 0 0,1 0-96,0 0 64,0 0 32,-20 0 64,20 0-96,-20 0 0,20 0 96,-20 0 32,19 0-128,1 0-32,-20 0-64,20 0 0,0 0 160,-20 0 96,20 0-96,0 0-32,0 0 0,-20 0 64,19 0-32,1 0-32,-20 0 32,20 0-32,0 0 0,0 20 64,-20-20-96,20 0 0,-1 0 32,-19 0 64,20 0-32,20 0-96,-20 0 32,20 0 32,-21 0-96,1 0 64,0 0 32,0 19 0,0-19 0,0 0 64,-1 0-96,1 20 0,-20-20-32,20 0 0,-20 0-96,20 20-32,0-20-608,-20 0-224,0 0-1376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42.294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11093 18752 3456,'0'0'1408,"20"0"-768,-20 0-672,0 0 288,20 0-160,0 0 0,0 0-96,-1 0-32,1 0 32,0 0 0,0 0 0,0 20 64,0-20-96,0 0 0,-1 20 96,1-20 32,0 0 32,0 0 64,0 0 32,19 0 32,-19 0-64,0 20 32,-20-20-128,20 0 0,0 0 32,0 0-64,0 20-64,-20-20 32,19 0-32,-19 0 64,20 0 32,0 0-32,-20 0-64,20 20 32,0-20-32,0 0 0,0 0 0,-1 20 64,1-20 32,0 0-32,0 0 32,-20 20-64,20-20-32,0 0 32,-1 0-32,1 0 0,-20 0 0,20 0 0,0 0 64,-20 0-32,20 0 64,-20 0-128,20 0 0,-20 0-32,20 0-64,-1 0 160,-19 0 96,20 0-32,0 0-64,0 0-96,0-20-32,0 20 64,0 0 0,-1-20 32,-19 20 0,20-20 64,-20 20-96,20-20 0,-20 20-128,20 0 32,-20-20 64,0 20 32,0 0 32,0 0 64,0 0 32,0 20 32,20-20-64,-20 0-64,0 20 160,0-20 32,-20 0 64,20 0 0,0 20-64,0-20-32,-20 0-32,0 0-64,0 0-64,1 0 32,-1 0-128,20 0 64,-20 0 32,0 0 64,0 0-32,0 0 64,-19 0-64,19 0 64,0 0-128,-20 0 0,0 0-32,1 0 0,-1 0 128,0 0 96,1 20-128,-1-20-32,0 20 0,20-20 0,-19 19 0,-1-19 64,20 20-96,0-20-64,0 20 64,-19-20 64,19 0 0,0 0-32,20 20-64,-20-20 32,0 0 32,1 0 0,-1 0 0,20 0 0,-20 0 0,20 0 0,-20 0 0,20 0-96,-20 0 64,20 0 32,-20 0 0,20 0 0,0-20 0,0 20 0,0 0 0,0 0-96,20 0 0,20 0 64,-20 0 0,0 20 96,-1-20-96,21 0 0,-20 0 32,0 0 64,19 0-96,-19 0 0,0 0-32,0 0 0,20 0 64,-20 0 64,-1 0-32,21 0 64,-20 20-128,20-20 0,-20 0 32,19 0 0,-19 0-96,0 0 64,0 0-32,0 0 0,-1 0 0,1 0-64,0 0 96,0 0 64,0-20 0,0 20 64,-20 0-128,20 0 0,-1 0 32,-19 0 0,20 0 0,-20-20 64,20 20-96,0 0-64,0 0 128,0 0-96,0 0-32,-1-20-32,1 20 96,0 0 0,-20 0 32,20 0 64,0 0-32,0 0-32,0 0-64,-20 0-32,19 0 128,1 0 32,0 20 0,0-20-64,0 0 32,-20 0 32,20 0-96,-20 0 0,19 0 32,-19 0 0,20 0 0,-20 0 0,0 0 0,20 0 0,-20-20-288,20 20-64,-20 0-1984,0 0-864,20-20 1632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46.451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11649 18574 3712,'-59'-40'1408,"19"40"-768,0-20-256,40 20 416,-20 0-224,-19-20 0,-1 20-288,-19 0-96,19-19-96,-20 19 0,1-20 64,-1 0 64,1 0 96,-1 0-320,-19-20-64,19 1 96,1-1 32,-21 20 128,21-19 96,-1 19 0,-19 0 0,39-20-256,-19 20 0,-1 0-32,20 1 0,1-21 0,19 20 64,0 0-32,0 0-32,0 1-64,20 19-32,0 0-96,20 0 192,0 19 32,20 1-128,-1-20-64,1 40-224,39 0 0,-19 19 32,0-19 160,19 0 96,0 19 64,-19-19 32,-1-1 0,1 1-96,-1 0 64,1 0-480,0 19-192,-1-19 0,1-20 64,-21 19 448,1-19 192,-20 0-64,20 0 64,-21-20 0,21 0 64,-40 0-32,40 0-32,-40 0-64,20 0-32,-20 0 128,19-20 32,-19 0 64,0 0 0,-19 0 0,19 1 0,-20-21-64,20 20-64,-40 0 32,40 0 32,-40 1-96,1-21 0,-1 20 160,0-20 160,-19 20-160,-1-39 0,1 39 0,-1-20 0,1 1 0,-1 19 0,1-20 0,19 20 64,0 0 32,20 1 32,0 19-224,1-20 0,19 20-96,0 0-64,0 0 96,0 0 0,39 0-128,1 20 32,20-1-160,-1 1 32,1 20-160,19 0-64,0-1 0,-19 1 32,-1 0 32,-19-1-32,20 1 224,-21-20 128,21 20 96,-20 19-96,-1-19 64,-19-20 32,20 19 64,-20-19-32,19 0-32,1 0 96,-20 0 0,0 0 32,19 0 0,-19-1-64,0-19-64,0 20-64,0 0 32,0 0 32,0-20 0,-1 20 0,1-20 64,-20 0 32,20 0 96,-20 0-96,0 0-64,20-20 0,-20 20-32,0-20-288,0 20-128,0-20 128,0 0 96,0 20 32,0-19 128,-20-1-64,20 0-32,-20 0 96,20 0 0,-20 0 32,1 0 0,19 1 352,-20 19 224,-20-20 128,20 20 64,0-20-352,-19 0-160,19 20-96,0-20-32,0 20-64,0-20-128,0 20-32,1-19-32,-1 19 0,20-20 96,-20 20 0,0-20 96,-20 20 32,20-20 32,1 0 0,-1 20-64,0 0-64,0-20 160,-20 0 128,21 20 32,-21-19 128,0-1-224,20 0 64,0 0 0,1 0-256,-1 0 0,-20 1-32,20-1 64,0 20-32,1-20-32,-1 0 32,0 0-32,0 0 0,0 0 64,0 20-32,-19-19-32,19-1 32,-20 0-32,20 20 0,-19-20 64,19 0-32,-20 0-32,0 1 32,20-1-32,-19 0 0,19 0 0,-20 0 0,20 0 0,1 1 0,-21-1 0,20 0 0,0 0 64,-20 20-96,1-20 0,19 0 32,0 0 64,-20 1-96,1-1 0,19 0 32,-20 0 0,0-20-96,21 21 64,-21-1 32,-20-20 64,21 20-32,-1-19-32,0-1 32,1 20 32,-1 0-96,0 0 0,1 0 32,-1 1 64,0-1 32,0 0 32,-19-20-64,19 1 32,1 19-64,-1 0 64,0-20-128,20 20 0,-19 0-32,19 1-64,0-1 160,0 20 32,0-20-96,0 0-32,20 20 32,-19-20 64,19 20-64,-20-20 0,20 20 32,0-19 0,0 19-96,0 0 64,20-20 32,-1 40 0,1-20-96,0 19 0,0-19-32,20 20 0,-1 20-128,1-20 0,0 0-32,19 19 96,-19 1 128,0-20 32,-1 20-64,1-21 64,20 21 32,-21 0 0,1-1 0,0-19 0,-1 20-96,1-20 0,0 20-32,-1-21 96,-19 1-64,20 20-32,-20-20-64,19 0-32,-19-1 32,0 1 64,0 0 64,0-20-32,0 20 32,0-20 64,-1 0 64,-19 0-96,20 0 0,-20 0 96,0 0 96,20 0-128,-20 0-32,0 0 0,0 0 0,0 0 0,-20-20 64,0 20 32,20-20 32,-19 0 0,-1 1 64,0-1-96,0 0-64,0 0 128,-20-20 32,1 21 64,-1-21 0,0 20-224,1 0 0,-1-20 32,0 21 32,1-21-32,-21 0 32,20 1 0,1 19 32,-1-20-64,0 20-64,1 0 96,-1 0 0,0 1 32,1-1 64,19 0-32,-20 20 64,20-20-288,0 20 0,20 0 0,-20-20 32,20 20-64,0 0 64,0 0-32,20 20-64,0-20 0,20 40 96,0-20-288,19 19-96,-19 21 224,39-20 64,1 19 32,-21 1 64,1-1-128,19 1 32,-19-21 64,-1 21 96,1-1 0,-1 21-32,-19-41-64,0 21 32,-1 0 32,1-21 64,-20 1-32,19 0-32,-39-1 224,20-19 160,-20 0 0,0-20 96,0 20-192,-20-20-96,1-20-96,-1 0-96,-20 0 32,0 20 32,1-20-32,-1 1 64,0-1 0,-19-20 96,-1 20-160,1-39-32,-1 19 0,1 0 0,-21 1 64,21-1 32,-1-20-128,-19-19 32,-1 20 0,21-1 0,-21 0 0,1 1 0,0 19-96,19-19 64,-19 19 96,19 0 32,1 1-32,19-1 32,0 0-128,1 1 0,-1 19 32,20 0 0,-20-20 0,21 20 64,-21-19 32,0 19 32,20 0-64,1 0-64,19 20-64,0-20-32,0 20 64,19 20 64,21 20-64,0 0 0,39 19-128,1 1 32,19-1-224,-20 1-96,20 39-96,1-40 0,-21 21 64,0-21 128,-19 1 160,-1-20 96,1-1 0,-20 1 32,-1-20 64,-19 19 64,20-39-32,-40 20 64,0 0 64,0-20 64,0 0-32,-20-20-32,0 0-192,-20 1 32,21-1 0,-41-20 64,20 0 160,-19 1 192,-1-1-160,1 0-64,-21 1-96,1-21 0,19 20-64,-19-19 64,0 19-128,19-19 0,1-1 96,-21 1 96,21 19-128,-21 0-96,1-19 160,0 19 96,-21 0-32,1-19 0,20 19-96,-1 0 32,1-19-64,0 19 64,19 0-128,1 1 0,19-1-32,0 20 0,-19-19 128,19 19 32,20 20-128,-20-20 32,21 0 0,-1 20 0,0 0-96,0-20 64,0 20 32,0 0 64,20 20-96,0-20-64,0 0-96,20 20-32,20 0 32,0 0 128,19 19-384,1 1-128,-1 39-256,21-39-32,39 20-544,-40-1-928,20 20 576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47.061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8653 17006 4480,'-80'-59'1664,"61"19"-896,-21 0-608,0 20 352,20 1-288,-39-21-64,-21 20 32,1-40 96,20 21-128,-21-21-96,1 21 32,-1-21 0,1 20 32,-20-19 0,-1 19 64,21-19-96,-20 19 0,19 0-32,21 0 32,-21 1-128,21-1 0,19 0 32,-19 21 0,-1-1 0,20-20 64,-19 20-96,19 0 0,0 1 32,1-21 64,-1 40-96,0-20 0,1 0-32,19 0 0,0 20 128,20-20 32,0 20-192,-20 0 0,20 0-32,20 0-32,0 20-32,0 0 32,19 20-64,21 0 0,-1-1-32,1 1 64,0 19 64,-1-19 64,1 39-32,-1-39 32,21 20 64,-21-1 64,1-19-96,-1 19 0,1-19-128,-1 0 32,-19 0-640,0-21-1568,-1 1 64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53.499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7601 16352 3968,'-40'-20'1472,"20"0"-768,-20-20-608,1 40 320,-1-19-192,0-1 32,-19 0 128,-1 0 64,1 0-224,-1-20 0,1 21 0,-1-21-96,1 0-32,19 1 32,-20 19 0,21-20-224,-1 20 0,0-19 96,-19 19 64,19 0 0,0 0-64,1-20 32,19 20 32,0 1-32,0-1-32,-19-20 32,-1 20-32,20 0 0,-20-19 0,21 19 0,-1 0 0,-20 0 0,20 0 0,0 0-96,0 20 64,1-19 96,19 19 32,-20-20-128,0 20 32,0-20-64,-20 20 0,21 0 64,-21-20 64,20 20-32,0 0-32,20 0 32,-20 0 32,0 0-96,1 0 0,-1 0 32,0-20 0,0 20-96,-20 0 64,-19 0 32,19 0 64,0-20-32,1 20-32,-1-19 32,0 19-32,1-20-96,-1 20 0,0 0 128,1-20 96,-1 20-96,20 0-32,-20 0 0,21 0 0,-21-20 0,0 20 0,1-20-96,19 20 64,-20 0-32,0 20 0,20-20 0,-19 0-64,-1 20 96,-19-20 64,19 0 0,-20 0 64,21 20-128,-1-20 0,0 0 32,-19 20 0,19-20 0,0 0 64,1 0-96,19 0 0,-20 0 32,1 0 0,-1 0 0,0 0 0,20 0 0,-19 0 0,-1 0 0,0 0 64,20 0-32,-19 0-32,-1 0 32,0 19 32,1-19-96,-1 20 0,0-20 32,1 20 0,19-20 64,-20 20 32,0 0-32,20 0 32,-19-1 0,19 1 32,-20 0-160,20 40 32,1-21 0,-1 41 0,20-21 0,-20 21 0,20-1 0,20 20 0,0 20 0,-1-19 64,1 19-96,20 0 0,0-20 32,-1 0 64,1 0-32,0-19-32,-20-1 32,19-19 32,-19-1-96,20 1-64,-20-1 64,-1-19 64,1 0 0,0-21-32,0 1-128,-20-40 64,0 20 96,0-39 0,-20-1-32,0-20 96,0-19 64,-19-20 128,-1 0 160,-19-1-256,19-38-32,0 19-96,0-1-64,1 1 32,-1 20-32,0 20 0,1-1 64,19 21-96,-20 19 0,20 20 32,-19-19 64,19 39-96,-20 0-64,20 20-32,0-1 0,1 41 0,-21-20 96,20 39 0,0 0 96,0 21-96,1-1 0,19 20-32,0 20 0,0-20 64,0 20 64,0-40-32,19 20-32,1-20 32,-20-19-32,20-21 0,-20 1 0,20-41-96,0 1 64,0 0-32,-1-20 0,-19-20 64,0 0 0,0-19 0,0-21 64,0-19-32,-19-20 64,-1 19 0,0-39 32,20 20-64,-20-20 32,0 20 0,0 0 32,1-1-160,-1 21 32,0 0 0,0 19 0,0 20 0,0 1 0,1 39 0,-1 0 0,20 0-96,-20 39 64,0 1-128,0 39-32,20-19 0,-40 39 128,40-19 32,-19-1 96,-1 20-192,20-20 32,-20 1 96,20-21 64,0 1 0,20-1-64,0 1-64,-1-20-32,1-21-32,0 1 96,0 0 0,0-40 32,-20 20 64,20-39 96,-20-1-64,20 20 0,-20-39-96,0-1-32,0 1 32,0 19 0,0-40 0,0 21 64,0 19-32,0-19-32,-20 19 32,20-19-32,-20 19-96,20-20 64,-20 21-32,0-1 0,20 0 128,0 20 32,0 1-128,0-21-32,0 20 96,0 0 32,0 0-96,-20 0 32,20 1 0,-20-21 64,20 20-32,-19-20 64,-1 21 0,20-21 32,-20 20 0,20 0 0,-20 0-64,20 1-64,0 19-64,0 0-32,0-20 64,0 20 64,0 0-64,0-20 0,0 20 32,0-20 64,0 0-32,0 0 64,0 0-64,0 20-32,0-19-64,0 19 32,0 0 32,0 0 64,0 0-96,0 0-64,0 19 64,0 21 64,0-20-64,0 0-64,0 20-32,0-21 96,0 21-160,0 0 128,0-1 32,0 1 32,0 0 0,0-1-96,0 1 64,0 0-32,20 19-64,-20-19 0,20 0 96,-20-1-64,0 1 32,0 0 64,0 0 64,0-21-96,0 1 0,0 0-32,0-20-64,0 0 96,0 0 0,20 0 32,-40-40 0,40 21 0,-20-21 0,0 20 0,-20-40 64,20 1-96,0 19 0,0-19 32,-20-21 64,20 1-32,0 0-32,-20-1 32,20 41 32,0-1-96,0 20 0,0 0 96,20 40-96,0 0 0,-20 20-32,20 19-64,-20 20-64,19 1 32,1 19 32,0 0 64,-20 0 32,20 21 32,0-1-96,-20 0 64,0-20 32,20 0 64,0 0-192,-20-39-32,19 19 64,-19 1 96,20-21 32,-20 1-32,20-21-128,0 21 0,-20-20 0,20-1 64,-20 21-32,0-1-32,0 1 96,0-1 0,0 1 32,0-1 64,-20 1-96,20-1 0,0 1 32,-20 0 0,0-1 0,20 1 0,0-21 0,-20 1 0,20 0 0,0-20 0,0 19-96,0-19 64,0 0 32,20 0 0,-20 0 0,20-1 0,0 1 0,-20 0 64,20 0-96,-20 0 0,20 0 96,-20-1 32,19 1-128,1 20 32,-20-20 0,0 0 0,0 0 0,0-1 0,0-19 128,0 0 64,0 0 0,0 0 32,0 0-128,0 0 0,20-19-96,-20 19-32,0-40 32,0 40 64,0-40-32,0 0 64,20-19-64,-20-1-32,0 1 32,-20-1-32,20-19 0,0 0 0,0-1 0,-20 21 64,20-21-32,0 21-32,0 19-64,0-19 32,0 39 32,0-20 0,0 0-96,20 21 64,-20-1-32,0 0-64,0 0-64,20 20 32,-20 20 32,0 0-32,0 0 32,0 19 0,0 1 0,20 19 0,-20 21 0,0 19 0,20 0 96,-1-19 0,-19 39-64,0-20 64,20-20 32,0 1 0,-20-21 64,20-19 32,0 0-32,-20-1-64,20-19 32,-20 0-32,20-40 64,-20 20 96,19-40-64,1 21 0,0-21-32,0-20 32,-20 1-64,20-1-32,0 1-64,-1-40 32,1-1-32,-20 1-64,0 0 160,0-20 32,0 0 256,0-20 128,0 0-32,0 20 64,-20-20-128,20 0-32,-19 0-128,19 20-32,0-20-192,0 40 32,-20 0 0,20 19 0,0 1 64,0 0 96,0 19-64,0 20 0,0-19-32,0 19 32,0-19-64,0 19 64,0-20-64,0 21-32,20-1 32,-20 0-32,0 21-96,0-21 64,19 0 32,-19 0 64,20-19-32,-20 39 64,0-20-128,0 21 0,20-1 32,-20 0 64,0 20-32,20-20 64,-20 20-64,0-20 64,0 20-64,-20 0 64,20-20-64,-20 20-32,20-20 32,0 20-32,0 0-96,0 0 64,0 20-128,0 0 32,0 0 0,20 0-32,-20 0-32,0 39-32,20 40-160,-20-19 0,0 19 256,0-20 160,0 21-96,0-21 64,0 20 0,-20-19 64,20 19-32,0-40-32,-20 21 32,20-21-32,0 1-96,0-1 64,0-19 32,0 0 64,0-20-32,0-1-32,-20-19-64,20-19-32,0-1 128,-19-20 32,19 0 0,-20-19 32,0-21 0,0 1 96,0 0-32,20-21 64,-20 1-64,1 20 64,19 39-128,0-59 0,-40-60-32,40 100 32,0-1-64,0-19-32,-20 39-64,20-19 32,0-1 32,-20 20 64,20 1-32,-20 19-32,0 0 32,20 0 32,0 20-96,-19 20 0,19 20 32,19-1 64,-19 1-96,0 20-64,20 78-32,0-18 0,0-1 0,0 0 96,-20-20 0,20 20 96,0 0-96,19-20 0,-19 0 96,0-19 32,-20-1-32,20-39 32,-20 0-128,0-21 0,0 1-32,0-20 0,-20-39 128,20-21 96,-20 0-128,0-19-32,0-20 0,1 0 0,19-20 0,-40 19 0,20-19 0,0 40 0,20 39 0,-20-39 0,0 0 0,1 19 0,-1 0 0,0 1 0,20 19 0,-20 20 0,0 1-96,20 19 64,-20 59 32,20 1 0,0 39-96,20 20 64,-20 0 32,20 20 0,20 0-96,-20 20 64,19-21 32,-19 21 64,0-40-32,20 0-32,-20 0-64,19 0 32,-19-39-128,20-21 32,-1 1 64,-19-20 96,20-1-64,0-19-64,-1 0-32,1 0 96,0-20-64,-20-20-32,-1 20 96,21-40 0,-40-19-64,20-1 0,-20-19 64,0-20 0,0-1 32,0-19 64,0-20 96,0 0 64,0 1-32,0-1-32,0 20-32,0 0 0,-20-1-64,20 21-64,0 0 32,0 40-32,20-1 0,-20 40 0,0 0 0,0 0 0,0-19 0,20 19 64,-20 20-32,0-20-32,0 20 96,0-20 0,0 20-32,0 0-64,0-20 32,0 20 32,0-19-32,20 19 64,-20 0-128,0 0 0,0-20 32,0 20 64,0 0-32,19 20 64,-19-20-128,0 39 0,0 21 32,0 19 64,0 1-96,0-1-64,-19 20 64,19 20 0,0 0 32,0 0 0,0 20-96,19-20 64,-19 0-32,0-19 0,20-1 64,0-40 0,-20 1 0,0-1 64,20-39-96,0 0 0,-20-20-32,0-20 0,20-20 64,-20-19 64,0-40-96,0 0 0,-20-21 32,20-18 0,0-1 0,0-20 0,-20 20 0,0-20 0,20 20 0,-20 20 64,20 0-32,0 20-32,-20 20 32,20 19 32,0 20-96,0 1 0,0 19 32,0 0 64,0 20-32,0 0-32,0 0-64,0 20 32,0 0 96,20 19 32,0 61-128,-20-1-32,20 40-64,0-20 0,-20 0 96,20 20 0,-20 0 32,0 0 0,0-20 0,-20 20 0,20-40 0,-20 0 0,0 0 0,20-39 0,-20-1 0,0-19 0,-19-40-96,19 0 0,-20-40-160,1-19 0,-1-21 128,0-19 64,0-20-32,21 0 64,-21 20 32,40-40 64,-20 20-32,0 59 64,20 1 0,0-21 32,-20-58 0,20 58 0,0 21-160,0-1 32,0 20 0,0 1 0,0 19 64,0 0 32,0 0-32,0 40-64,0 0-128,20 39 0,-20 80-96,0 0 64,20 0 96,0 20 32,0 0-128,0 19 32,-20-39 64,19 0 32,1 0 32,0-40 0,0 20 0,0-20 0,0-19-96,0-41 0,-1 21 64,1-40 64,0 0-224,0-20-96,0 0 64,-20-40 128,0 0 64,20-19 96,-20-21-96,0-19-64,0-20 64,-20-20 64,20 0 0,0-19-32,0 19 32,0-20-32,0 40 64,20 0 96,-1 20-128,-19-1-96,20 41 160,-20 19 96,20 20-32,-20 0 0,20-19-32,0 39 0,-20 0-64,20 39 32,0-19-64,-1 20-32,1 0 32,20 19-32,-20 1-96,0-1 64,19 21-256,-19-1-128,0 40-128,0 0 0,0 0 64,0 20 128,-1-20 160,-19 0 96,20-20 64,-20 1 32,0-21 64,0 0 32,0-19 32,0-80 128,-20 0 0,20-39-32,-19-1 0,19-59 0,-20-20 32,20-20 0,0-19 64,0 19-160,0 0-32,0-19-128,0 98-32,0 1 32,20 0 64,-20-1-32,19 1-32,-19-40 32,20 39 32,-20 21-32,0-1 64,20 41 64,-20 19-64,20 19 0,-20 21-256,20 0-128,-20-1 64,0 41 128,20 79 64,-1-20 32,1-1-96,0-19 64,0-19 96,0-1 32,0-20-32,-20-19-64,0-20 32,0-1-32,0-19 0,0-20 0,0 20-96,-20-40 0,0 0 64,20-19 0,-40-1-64,20 0 0,1-19 64,-1 19 0,0 0-1184,0-19-1568,20-1 384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02.718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4981 16510 4352,'0'-119'1664,"0"79"-896,20-59-832,-20 79 288,0-39-160,0-1 32,0 21 0,19-21 96,-19 0-96,0 21 224,20-1 160,-20 0-96,0 1 32,0-1-64,20 20 32,-20 0-192,20 40-128,-20-20-128,20 40-32,0 19-32,19 1 96,-19 19-64,0-19-32,-20 19 0,20 1 0,0 19 160,-20-20 32,20 20-96,-1 1 32,-19-1-64,0-20 0,20 21 0,-20-21-64,0 0 96,20-19 64,-20 19-288,0 1-64,20-21-192,-20 1-96,0-40 192,0 19 160,0-19-192,0-20-32,0 20-160,0-40-96,0 20 416,0-40 512,-20 21 288,20-1 256,0-20 96,0-20-224,0 21-128,0-21-256,0-19-96,0-1-64,0 1-64,0-20 96,0-20-64,0 20 64,0-21-128,0 1 0,0 20 32,-20 0 64,20 0-96,0-1 0,-20 1 32,20 20 64,-19 19-32,-1 1-32,20 19 224,-20 20 160,0 20-64,0 0-160,0 40-96,20 19-128,0 21-32,-19-1 64,19 20 0,0 1-64,0 19 64,0 0-32,0 0 0,0 0 64,0 0 0,0-20 0,0 1 0,0-21 0,0 0 64,0 1-32,0-1-32,0-19 32,0-21-32,0 21-96,0-40 0,0 0 64,0-20-64,-20-20 32,20-20 128,0 0-32,0-19 64,0-1 0,0-19 32,0-1-64,0-19 32,0 0-128,0 0-64,0-20-32,0 0 0,0 0-64,0-1 32,0 21 160,0-20 64,0 40-96,0-20-32,0 19 160,0 21 96,-20-21-192,20 41 32,0-1 96,0 0 64,-20 20 0,20 20 32,0 0-64,-20 0 0,20 40-192,-20-20 32,20 39-64,0 1-64,-20 19 0,20 1 0,0-1-128,-19 20-64,19 1 64,0-1 160,0 0 64,0 20 96,-20 0-32,20-20-32,0 20 96,-20 1 0,20-1-32,-20 0-64,0 0 32,20 0-32,-20 0-160,1 0 32,-21-40 128,0 21 64,20-41 0,0 1 32,1-1-64,-1-19-32,0 0 32,0-1 32,20-19-32,-20 0 64,20-20-128,0 20-64,0-20 64,0 0 0,0 0 32,0-20 0,0 0-96,0-19 0,0-1-32,0-40 0,0 1 0,0 0 0,0-21 0,-20 1 96,20 0 0,0-20 96,0 0 32,0 0 96,0 19 32,0-19 96,20 20-96,-20 20 32,20-1-160,-20 1 0,0 19-32,0 1 32,20-1-64,-20 41 64,0-21 64,20 40 64,-20 0-32,0 20 32,0 0-192,0 19-32,0 41 64,0-21 32,0 40-32,0-19-64,0 19-64,0 0 32,0 20-32,0-19 0,0-1 128,0 20 32,0-20 32,0 0 0,-20-19 0,20-1 0,-20 0-64,20 1-64,0-21 32,-20 21-32,20-21 0,-20 1 0,20-1 0,-19-19 64,-1 0-96,20-20 0,-20 19 32,20-19 64,-20-20-96,20 20 0,-20 0 96,20-20 32,0 20-128,-20-20 32,20 20 0,0-20 0,-19 0 0,19 0 0,0 0 0,0 0 0,-20 0 0,20 0 0,0 0-96,0 19 64,0 1 32,0-20 0,0 0 0,0 20 64,0-20-96,0-20 0,0 20 32,-20 0 0,20-20-96,0 1 64,0-1 32,-20 0 0,20-40 0,-20 21 0,0-21 0,0 1 0,20-21 0,-39 1 0,39-1 0,-20 1 64,0 0-32,20-1-32,-20 1 32,20 19-32,0-19 0,-20 19 0,20 21 0,0-21 0,0 20 0,-19 21 0,19-1 0,0 20 0,0 0-96,0 0 64,-20 39-32,20 1 0,0 20 64,0 19 64,0 0-96,0 1 0,0-1 32,0 20 0,0-19 0,0-1 0,0 21 0,0-21 0,0 20 0,0-19 0,-20-1 0,20-20 64,0 1-32,-20-20-32,20-1 32,0-19-32,-20 0 0,0 0 64,20 0-96,-19-20 0,-1-20-32,0 0 0,0-20 64,0 21 64,0-21-32,-19-20 64,-1 1-128,20-1 0,0-19 32,20 19 64,-20-19-32,1-20-32,19 19-64,0 21 32,-20-1 32,20 20 0,0 1 0,0 19 0,0 0 0,0 0 64,0 20-32,0 0 64,-20 20-64,20 20-32,0-20-64,-20 19 32,20 21 32,0-1 0,-20 1 0,20 0 0,0 19 0,20 0 64,-20 1-96,20 19-64,0-40 64,0 21 64,-20-21-64,39 1 0,-19-20 32,0-1 0,-20-19 0,40 0 64,-40-20-32,19 0-32,-19-20-64,0 0 32,0-19 32,0-1 0,0-20 0,0 1 64,0-1-96,0-19 0,0 0 32,0-1 64,0 1-32,20 19-32,-20 1 96,0-1 0,0 20-128,0 1-32,0-1 32,0 20 64,0 0-64,0 0 0,0 20 32,0 0 0,0 0 0,0 40 0,0 0 0,0 19 0,0 1 0,0 39 0,20-19 0,0 39 0,-20-20 0,20 0 0,0-19-96,19-1 64,-39 0 32,40-19 0,-40-20 0,40 19 64,-20-39-96,-1 0 0,-19 0 32,20-20 64,0 0-32,-20-40-32,20 0 32,-20-19-32,0-1 0,0-19 0,0-20 0,0 19 0,0 1 0,0-1 64,0 21-96,0-1 0,0 1 32,20 19 0,-20 20 0,20-19 0,-20 19-96,19 20 64,-19 0 96,20 20 32,0-1-128,20 21-32,-20 20 32,0-1 64,-1 1 0,21-1-32,-20 21 32,0-1-32,19-19 0,1-1 0,-20-19 0,0 19 0,0-19 0,-1-20 64,-19 0-32,20-20-32,-20-20-64,0 0 32,0-20 32,-20-19 0,20-40 0,-19 19 0,-1-19 0,20-20 0,0 20 0,0 19 0,0 1 0,0-1 64,0 41-32,0-1-32,20 0 32,-20 40-32,19 20 0,1 0 0,0 20 0,0-1 0,0 21 0,0 19 64,0-19-32,-20 19 64,19 1-64,1-1-32,-20 0 160,20 1 32,0-21-64,-20-19-32,0 0 32,20-1 64,-20-19-256,0 0 0,0-20 0,0 0 32,0-40 32,0 1 0,0-1 0,0-39 0,0-1 0,0-19 0,0 0-96,0 0 64,20 19 32,-20-19 0,0 39 0,19 1 64,1-1-96,-20 21-64,20-1 64,0 20 0,0 20-64,20-20 64,-21 40-32,21 0 0,-20 20 0,0 19-64,0 1 96,-1-1 0,1 1 32,0 19 0,0-19 0,0 19 64,20-19-96,-21-1-64,1 21 64,-20-21 0,40 1 32,-40-21 0,20-19-96,-20 20 0,0-40-96,0 20 32,0-40 32,0 0 64,-20-20 96,20 1 64,-40-41-32,40 1 32,-20-20-64,20 19 64,-19-39-64,19 20-32,0 20 32,-20-1-32,20-19 0,-20 20 0,20 19 0,0 0 0,0 1-96,0 39 64,20 0 32,-20 40 64,0 0-96,20 20-64,-20 19-32,0 1 96,0 39 64,19-20 64,-19 21-128,0 19 32,20-20 64,-20 0 32,0 0-32,0 1 32,0-21-64,0 0 64,0-39-64,0 0 64,0-1-64,-20-19 64,1-20-128,-1-39-64,0-21 64,-20 1 0,0-21 32,1-19 64,-1-20 32,0 0 32,1 0 64,19 0 96,0 19-64,0 1-64,0 0-64,20 19-96,0 1-64,0 20 32,0-1-192,0 20 0,20 1-128,0 19 0,0 20 32,0 39 128,0 21 32,19 19 0,-19 21 32,0 19 96,0 0 64,0 0 64,-1 0 32,-19-20 0,0-19-64,-19-1 32,-1-19-64,0-1 64,0-19 64,-20-20 64,21-1-32,-21 1 32,0-40-64,-19-19 0,-1-21-32,1 1 64,-1-21-96,20-19 0,1-20-96,-1 0-96,0 0 64,20-40 64,1 40-64,-1-40 0,0 0 32,20 20 0,-20-19 0,0 19 0,20 0 0,0 0 64,0 40-96,0-1-64,20 21 64,0 20 64,-20-1-64,20 0 0,0 41 32,-1-21 64,1 40-96,20 0 0,19 20-128,-19 39 32,0 1 0,19 19 64,-19 40-32,0-19 32,-1 19 64,1 0 0,-20 0 0,20 0 0,-20-20 0,-1 20 0,1-20 0,0-19 64,-20-1-32,0-19 64,0-21-64,0-19-32,-20-20 32,0-39-32,-19-1 0,19-20-96,-20-19 64,20-20 32,-19-1 64,19 1-32,0 0-32,0-20 32,0 20 32,20-1-96,-20 1 0,20 20 32,0-1 0,-19 1 0,19 20 0,0-1 0,0 0 0,0 41 0,19-21 0,1 20-96,-20 20 64,20 0 32,0 20 0,20 20 0,-21-1 64,21 21-96,0-1 0,-20 21 32,19 19 0,1-20 0,-20 40 0,20 1-96,-21-21 64,1 20 32,0-20 0,0-20-96,-20-19 64,0 0 96,0-21 32,0 1-32,-20-20 32,20-20-128,-20 0 0,0-20 32,-19-20 0,-1-39 0,0-1 64,1-19-32,-1 0-32,0 0-64,20-20 32,-19 19 32,-1-19 0,0 20 64,1 0 32,19-20-32,0 20 32,0 19-64,20 1-32,0 19-64,0 21 32,20-1-32,-20 20 0,20 0 64,-20 0-96,20 1 64,-20-1 96,20 20 32,-20-20-32,0 20-64,0 0 32,-20 0 32,20 0-96,-20 0 0,20 0 32,0 20 0,-20-20 0,20 0 64,0 0-96,-20 0 0,20 0 32,0 0 0,0 0 0,0-20 0,0 20 0,-20-20 0,0 0 0,20 20 64,-19-20-96,19 0 0,-20 1 96,20-1 96,0 0-64,-20 0 0,20 20-32,-20-20-64,20 20-64,0 0 32,-20 0 32,0 0 64,20 20-192,-19 0 32,-1 0 32,0 19 96,0 41-288,0-1-64,0 1 96,20 39 96,-19 20 32,19 0-32,19 39 0,1 1 96,0 19 0,0 21 32,0-41-96,0 21 0,-1-21 64,1-19 64,-20-20 0,20-20 64,-20-20-64,0-19 64,-20-1 0,20-39 96,-20-1-96,20-39 0,-19 0-32,-1-39-64,0-1 32,-20 0-32,20-59 0,1 0 64,-21-20-96,20 0-64,0-20 64,-20 0 0,21 0 32,-1 0 0,0 0 0,0 20 0,20 0 0,0 20 0,20 19 0,-20-39 0,0 40-96,20-1 64,-20-19 32,0 40 0,0-21 64,0 21 32,0 19-32,0 0-64,0 21-64,0 19 32,20 19 96,-1 21-96,-19 20 0,20-1-32,20 40-64,-20 20 96,20 1 0,19 18-64,-19 1 64,-1 0-32,1-20-64,0 0 160,-1-19 32,-19 19-96,0-40-32,20 20 32,-40-19 64,20-41 0,0 21-32,-20-20 32,19-40 32,-19 20-96,0-20 0,20-20 32,-20 0 64,-20-40-32,1 1-32,-21-21 96,0 1 64,0-40-64,1 0-64,-1 0 0,20 20-32,-19 19 64,19-19 32,0 39-32,20 1-64,0 19-64,0 0 32,0 21-32,0-1-64,20 20-128,0 20-64,-1-1 160,41 41 64,-20 0 0,-1 39 64,1-20 32,0 20 64,-1 1 32,1-1 96,-20-20-96,0-19 0,0-21-32,-1 1-64,-19 0 96,20-40 0,-20 0-128,0-20 32,0 0 64,0-39 96,-20-21-64,1 1-64,-1-20 0,0-20-32,0 19 0,20 1 0,-20 40-96,20-21 64,0 40 32,0 21 0,0-1 0,0 20 0,20 20 0,0-1 0,0 61 0,0-21 0,-1 41 0,1-1 0,20 0-96,-20 0 64,0 1 32,0-21 64,-1-20-32,-19 1-32,20-20 32,-40-20-32,20-40 64,-19 0 32,-1-20-128,-20-19 32,20-21 0,0-19 64,0 0-96,1 19 0,19-19 32,-20 20 0,20-1 0,-20 41 0,20-21-96,0 20 64,20 21 32,-20-21 64,20 40-96,-20 0 0,19 40-32,1-1-64,0 1-128,20 20 0,-20 39-96,0-20 0,-20 1 192,0-1 128,0 0 0,0 1 0,-20-1 32,20-19 64,-20-1-32,0 1 64,-20-21-64,20-19-32,-19 0 96,-21-20 64,1 0-64,-1-40 0,-19 21 96,19-41 32,1 20-96,-1-19-96,1 19 0,-1 0-32,20 21-96,1-1 64,19 0-32,0 20 0,0 20-224,0 19-64,20 41 32,20-21 128,0 41 96,-20-1 128,20 0 0,0 20-32,0-20 32,-20-19 32,0-1-32,0-19 64,-20 19 0,20-39 96,-20-20-96,0-20-64,-20 0 0,1-40 32,19 0-32,-20-19-32,1-21 32,-1 21 32,0-21-96,20 41-64,0-1-32,1 0 96,19 20 0,19 20 32,1 40-160,0 0 32,0 19 64,20 21 32,-20 19 32,19 20 0,-19-20 128,20 20 64,-1-39 0,-19-1-32,-20-19-32,20-21 64,-20 1-32,0-20 64,-20-40-128,20 0-64,-20-19-96,20-21 32,-19-19 96,-1-21 32,20 1-128,-20-20 32,20 0 0,-20 40 0,20-1 0,20 40 64,-20 1-96,20 39-64,0 20 64,-1 19 64,1 21 0,20-1-32,-20 21 32,19-21-32,1 1-640,0-40-224,-20 0-2016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28.043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11252 18752 5216,'-20'0'960,"0"20"-480,0-20-192,1 20-224,-1-20-64,20 20 32,-20 0-128,0-20 0,0 20 64,0 0 0,20 0-64,-20-20 64,20 19 32,-19-19 0,-1 0 0,0 20 0,20-20 0,-20 0 0,20 20 0,-20-20 64,20 0-32,-39 20-32,39-20 32,-20 0-32,0 0 0,-20 0 0,40 0 0,-20 0 0,0 0 0,1 0 0,-1 0 0,0 0 0,20 0 64,-20 0-96,0 0 0,0 0 96,1 0 32,-1 0-128,0 0 32,20 0-64,-20 0 0,0 0 64,0 0 0,0-20 0,-19 20 64,19 0-96,0 0 0,0 0 32,0 0 64,-19 20-32,19-20-96,0 0 32,0 0 32,0 0 64,0 0-96,1 0 0,-1 0 32,-20 0 0,20 0 0,0 0 64,1 0-32,-1 0-32,-20 20-64,0-20 32,20 0 32,1 0 0,-21 0 0,0 0 0,20 0 64,1 0 32,-21 0-128,20 0-32,-20 0 32,20 0 64,-19 0 64,19 0 32,0 0-160,0 0 32,-19 0 192,19 0 128,-20 0-160,20 0-160,-20 0-32,1 0 96,19 0 32,-20 0-128,20 0 32,1 0 0,-21 0 0,20 0 0,-20 0 64,-19 0-96,19 0 0,20 0-32,-19 0 0,-1 0 64,20 0 64,-20 0-32,20-20 64,-19 20-64,19 0 64,0 0-128,-20 0-64,21 0 64,-1-20 0,0 20 32,0 0 64,-20-20-96,1 20-64,19-20 64,0 20 0,-20-19 32,20 19 64,1 0-32,-21 0-32,20-20 32,0 20 32,-20 0-96,21 0 0,-1 0 32,-20 0 0,0 0-96,1 0 0,19 0 64,-20 0 64,0 0-64,21 0 0,-21 0-32,20 0 0,0 0 64,-19 0 64,19 0-32,-20 0 64,20 0-128,-20 0-64,21 0-32,-21 0 96,20 0 0,-20 0 32,1 0 64,19 0 32,0 0-128,-20 0 32,20 0 0,-19 0 0,19 0 0,0 0 0,-20 0 192,1 0 128,-1 0-96,0-20 32,1 20-224,19 0-32,-20 0 0,20 0 0,-19 0 0,19 0 64,-20 0-192,20 0-32,-20 0-32,21 0 64,-1 20-448,0-20-96,0 0-864,0 20-832,0-20 800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07.078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3910 16609 2560,'-20'40'960,"20"-20"-512,0-20-544,0 0 1248,0 0-480,-20 0-224,20-20-192,0 0-32,0 0-192,-20-19-32,0-1 64,20 20 96,0-20-64,-19 20 96,-1-19 96,20-1-96,-20 20-32,0-19-64,20 19-96,0 0 32,-20-20-32,20 20-96,0 0 64,0-19-192,0 39-96,0 0 192,0-40 96,0 40 128,0-20 96,0 0 32,0 1-192,0 19 0,0-20-32,0 20 0,0-20 0,0 0 0,0 0 0,20 0 0,-20 1 0,0-21 0,0 20 0,20 0 0,-20 0 0,0-19 0,20 19 0,-20 0 64,0 0-32,0 0-32,0 0 32,0 1-32,0 19 0,0-20 64,0 0-96,0 20-64,0-20 64,0 20 64,0 0 0,20 0-32,-20 0-64,0 0 32,0-20 32,0 20 0,0 0 0,0-20 64,0 20-32,0 0-32,19-19 32,-19 19 32,0-20-96,0 20 0,0 0-32,20 0 0,-20 0 64,20 0 0,-20 20 0,20-1 64,-20 1-96,20 20 0,0 0 32,-1-1 0,1 21 0,0 19 0,0 1 0,0 19 0,-20-20 0,20 20 0,0 20 0,-20-19 0,19-21 64,-19 0 32,0-39-128,-19 0 96,19-40 32,0 0-128,-20-20 32,20 0 0,-20-20 64,0 21-32,0-41-32,0 20 32,0-19-32,1-1 0,-1 1 0,20-1 0,-20 1 0,20 19 0,-20-20 0,20 21 64,-20 19 96,20-20-224,0 20-96,0 1 96,0 19 64,0-20-32,20 20 0,0 20 32,0-1 0,0 1 0,-1 20 64,1-20-32,0 19-32,0 1 32,0 20-32,0-41 0,-20 1 0,20 0 0,-20-20 0,19 0 0,-19-20 64,20 0-32,-20-19 64,0-1-64,0 0-32,0 1-64,-20-21 32,20 21 96,0-21 96,0 20-128,0 20-32,0-19 0,0 19 64,0 0-192,20 40-32,-20 0-384,0 19-32,0 1 128,20 40 128,-20-21 96,0 40 96,0-19-32,0 19 32,0 40 160,0-20 96,0-20 320,0-20 160,-20 1-96,20-40-32,0-1-288,0-19-64,0-20-128,0-20-32,0 0 32,-20-19 0,20 19 0,0-40 0,-19 21-96,19-21 64,0 1 32,-20-21 0,20 1 0,-20-1 64,20 21-32,0-21-32,0 21 96,0-1 0,0 21-192,20-21 0,-20 21 96,20-1 64,-20 0-96,19 0 32,1 1 0,-20-1 0,20-19-96,0 19 64,-20 20 32,20 0 64,-20 0-32,20 1-32,-20-1-64,39 20 32,-39 0 32,40 20 64,-20-1-32,0 1 64,19 20-128,-19 0 0,20-1 32,0 21 0,-1-21 64,-19 1 32,20 0-192,0-20 0,-20 0 96,-1-20 128,21 19-96,-20-38-96,0 19-64,0-20 96,-1 0 64,-19 0 0,20 0-32,-40-39 32,40-1 32,-40 20-96,20 1 0,0-1 32,0 0 0,0-19 0,-19 19 0,19 0 0,0-19 64,0 19-32,0 20-32,0 1 32,0-21 32,0 0-96,19 40-64,-19-20 64,20 20 0,0 0 32,0 20 0,0 0-160,0 40 32,-20-21 0,20 21-32,-20 39 128,19-20 0,-19-19 32,0-1 64,0-19-32,0 0 64,-19-20-64,-1-1-32,0-19 96,0 0 0,0 0 96,0-39 96,0 19-128,-19 0-32,19 0-64,0 0-64,0 1 32,-19-1 32,39 0-32,-20 0-32,0 0 32,0 0-32,20 20-96,0 0 0,0-19-32,20 19 96,0 0 0,19 19 96,1-19-32,20 20-32,-21 0-64,21 0 32,-1 20-128,21-1 32,-1 1 0,-39-20-32,19 19 128,-19-19 64,0 0 0,0-20-32,-21 0 96,1 0 0,0 0-128,0-20 32,0 20 0,-20-20 64,20 1-96,-20-1 0,0 0 32,20 20 0,-20-20 0,0 40 0,0-20-448,0 20-96,0 19-832,0 41-1120,0-21 640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13.938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5616 17721 3072,'20'80'1216,"-20"-60"-640,0-20-672,0-20 960,-20 0-320,20-20 0,0 1-128,-20-41-96,20 21-32,0-41-160,-20 1-32,20-40 96,0 20-96,-20-40 0,20 20-192,0 0 0,0 1-32,0-21 64,20 40 160,-20-40 192,0 40-224,20 0-32,0 19-32,0 21 64,-20 0-96,19 19 0,1 20 96,0 1 32,0 19-192,-20 20 0,20 0-192,-20 20-32,0 0 160,0 19 128,0 21 0,0-1-64,0 41-32,0-21 96,0 40 0,0 0 32,0 0 0,0 20 64,0 0-32,20 0-32,-20 0 32,0 0-32,20 0 0,-20-20 0,0-20 0,0-19 64,0-1 160,0-39 128,-20-21-128,20 1 32,-20-40-160,-20-19-64,20-21 0,-19-19 32,-1-20-32,20-1-32,0 41 32,0-40-32,1-1 0,-1-19 0,0 20 0,0-20 64,0 20 32,0 0 32,20-1-64,-19 1-64,19 20-64,0 19 32,0 1 32,-20 19 64,20 0-32,0 20-32,0-19-64,0 39 32,0 0-32,0 19 0,0 61 64,20-1 64,-20 21-96,39 19 0,-19 0-32,0 39 0,20-19 0,19 0-64,-19 0-64,-20-40 32,-1-19 160,1-21 128,-20-19 32,0-20 64,-20-40-128,1-20 0,19-19 32,-20-21 0,0 21-64,0-40-64,0 19 96,20-19 0,-20 0-32,20-20-64,-19 20 160,19-1 32,0 1-64,0 0-32,0 19-32,0 21-64,0-1 32,0 1-32,19 19-96,-19 40 0,20-20-96,-20 40 32,20 0 32,20 59-32,-1 40 128,1 40 0,0 0-64,0 20 64,-1-1-32,-19-39 0,20 20 64,-20-40 0,-20 0 0,19-40 64,1 1-32,-20-21 64,0-39-128,0-20 0,0-20 32,-20-39 0,1-21 64,19-39 32,-20 0-32,-20-39 32,20 19-64,0 0-32,20-20-64,-19 40 32,19-20 32,0 60 0,0 19 0,0 0 64,0 21-32,0-21-32,0 40-64,0 0-32,19-19-32,-19 59 0,20-1 96,0 41 64,20 39-160,-20 1-32,39 38-32,-19 1 128,-1 20 32,1-20 32,0-20 64,-20 0 32,19-20-32,-19-19-64,0-21 32,-20-19 32,20 0-32,-20-20 64,0-40-128,-20 0 0,20-40 96,-20-39 96,0 0-64,-19-40 0,19 20-32,-20-20 32,0 0-64,21 20 64,-1 40-64,0-21-32,20 21 32,-20 0-32,0-1-96,20 21 64,0 19 32,0 0 0,0 1-96,0 39 0,20-20-160,0 59 0,20 41-96,-21 39 64,21 0 0,0 20 96,0 0-32,-1 20 64,1-20 96,-20-1 96,19 1 0,-19-39-32,0-1 32,0-20 32,0 1-32,0-41-32,-20-19 96,0 0 0,0-40-32,-20-20-64,0-19 96,0-20 0,0-41 96,0 41 96,1 0-64,-1-40-64,0 19-160,0-19 0,0 40 0,0-20 0,1-1-96,19 21 64,-20 0 32,20 19 64,0 20-96,0 1 0,0 19-32,20 40 0,-1 39 0,1 1-64,0 39-128,20-20-64,-40-19-192,39 59-32,1 60 256,0-21 128,19-19 128,-19 0 96,-20-20-96,20-19 0,-21-41 32,1 1 64,-20-21 32,20-19 96,-20-40-96,-20-39 0,0-1 96,-19-59 96,19-20 64,0 60 32,0-20-192,0 19-64,20-19-128,-19 0-32,19 19 96,-20 1 32,20 20-128,0 39 32,0-20 0,0 40 64,0-20-96,0 40-64,39 40-32,1 19 96,0 40 0,19 0 32,1 20 0,-1-20 0,21 20-96,-21-20 0,1 0-32,-1-20 0,1-39-64,-20-1-32,-21-19 128,1 0 32,0-40-32,-20 0 64,-20-60 224,20-19 128,-39-40-96,19 20-64,0 19 64,-40-39 0,40 20-192,-39-40 0,19 40 32,1 0 32,-1 19 224,-20-19 128,21 39-224,19 1-64,-20 19-160,20 0-32,0 21 32,40 38 0,20 21-160,-20 0 32,19 0 0,21 59 64,19 40 32,21 19 32,-1-19-224,0-20 0,-20-19-64,1-1 96,-21-20 128,1-19 32,-40-20 96,0-21 32,-20-19 96,-20-19 32,-20-41 32,-19-39 0,-1 0 0,0 19 0,21 1-64,-21-20 32,1 19-128,-41-39 0,1 20 96,20 0 32,-1-1-96,1 1-32,20 20-96,-1-1-32,20 21-32,1-1-64,19 1 0,20 39 0,-20-20 0,60 60 96,39 40-224,20 19 32,0 0 32,40 60 32,-20-20-64,40 0 64,-20 20 32,-20 0 64,0-20 32,-20 0 32,1 1-96,-1-21 0,-40-20-96,1 1-32,0-21-224,-21-19-64,-19-20-288,0-1-608,-20-19 256,-20-39 800,0-1 480,-39-39 576,-1-1 224,-19-39-352,-20 20-96,-21 0 0,21-20 0,-20 19 96,40 21 96,-20 0-352,19-1-96,21 21-32,-1 19-96,20 0-64,21 1-288,-1 19-96,20 0-32,20 0 0,-1 20 64,41 20 32,0 20 32,59 19 64,0 1 64,0 39 64,20 20 32,0 0 32,19 0-288,1 0-128,0 20 64,0-20 64,-40-19 160,19 19 64,-18-20-32,-21-20 64,0 1 96,-20-1 32,-19-39-32,-1 19-64,-39-39-64,0 0 32,-20-20-32,-20 0 224,-19-40 256,-21-19 32,-39-1 32,19-39-256,-58 0-64,-1-20-96,0 19 32,20-19-64,-20 0 256,20 40 128,0-20-128,39 39-32,1-19-128,19 39-32,21 0-96,19 20-224,20 20-32,20 20 128,19 40 64,21 19-32,19 1 64,40 39-32,20-20 0,0 20 64,0 0 64,0 0-320,-20 0-128,0-39-32,0 19 64,-20-40 224,1 21 64,-1-21 64,-20 1 0,1-1 64,-41-39 32,21 0-128,-40 0 32,-1-40-288,-38 20-352,-1-40 224,-20 1 448,-19-21 320,-21-19 96,-19-1-128,0 1-64,0-20 64,-1 0 128,1 19 96,-20-19 128,20 20-352,0-21-96,39 21-32,1 19-160,19 1-96,20 19-64,20 20 96,20 20-64,20 0-32,39 40-128,20 20 0,20 39 64,40 0 96,0 0 0,-1 20 32,21 0 0,-20-19-64,-20-1-64,0-20-32,-20 1 32,-20-21 128,0-19 96,-39 19 64,-1-39-256,-39 0-128,20-20-128,-40 0-64,-20-20-1152,0-19-608,-40-1 1088,1-39 3552,-159-80-1056,19 20-288,21 20-288,19 19-192,20 1-224,20 0-128,20 0-224,19 39 0,21 1 0,-1 19-160,40 20-32,20 20 0,40 40-32,20 19 64,39 21-64,0 39 64,40 0 96,0 20 96,0-20 0,0 20 64,0-40-64,0 20-32,-40-20-192,20-19-32,-20-1-64,-39-19 32,-1-21-64,-19-19-96,-1 0 128,-39-20-128,-19-20-32,-1-19 320,-40-1 128,-19-39 512,-40-1 288,-20-19-256,-20-20-128,-39-20 160,19 0 96,-39 0-224,39 0-32,-19 0-32,-1 20 64,41 20-224,19 19-64,39 21 32,1-1-96,20 21 0,39 19-192,1 20 0,39 20-192,19 39 32,41 40-32,39 21 32,40-1 160,0 39 32,20-19-32,19 0 64,-19-20-128,0-19 32,-20-21-704,-40 0-480,0 1 544,-20-41 384,-19-39 320,-20 20 160,-20-20 96,-20-20-96,-20-19-64,-20-1 128,-39-19 128,-21-41-32,-38 1 96,-21-20 288,-20 0 160,-39-20 0,19 0 64,1 0-192,0 0-96,-1 20-320,40 20-32,1 19 0,39 21-96,0 19-96,39 1-96,21 19-32,39 20-32,20 39 96,39 21-288,61 39-32,39 20-96,19 40-32,41 0-448,-1 19-224,1-39-704,-21 0-288,21 0 1152,-41-40 576,-19 21 416,-20-41 128,-39 0 64,-1-19 448,-19-20 224,-21-21-160,-19-19 0,-20-19-416,-20-1-160,-39-40 32,-21-19 128,-39-20 256,0-21 128,-59 1-256,-1-39-96,1 38-192,-21-38-96,21 39 0,19 0 320,20 39 224,20 21-224,20-1-32,39 20-352,20 40-32,21 20-288,38 40-32,41 19-64,39 40 32,0 0 64,60 60 160,20 0 32,-1-1 96,-19-19 96,0-20 64,-20 0-128,-20-20 32,-20-40-64,-20-19-64,-19-20-128,-40-40-64,-20 0 64,-40-60 96,0-19 96,-59-21 32,-20-19 96,-60-20 32,1-19 96,-40-21 384,-1 20 192,21 0-32,-1 1-64,1-1-160,19 40 0,40 0-160,1 39-32,38 21-288,21-1-64,19 21-224,21 19-64,39 20 0,20 20 128,39 39-128,40 40 64,40 20 64,60 40 96,-1 0-96,1 20 0,-1-21 96,0 1 96,-19-20 32,-40-20-32,0 0 32,-40-39-32,-20-21 0,-19 1 0,-20-40 128,-21-40 160,-38-20-160,-21-20-64,-79-39-32,0-40-32,-40-19-96,-39-21 64,-1-20 96,-19-19 32,-20 39 32,20 21 0,-21 19 64,41 20 32,19 0 32,1 39 64,19 1-160,20 39-96,40 0-128,20 1 32,-1 39-192,40 0 0,21 20-64,58 39 96,41 1-32,-1 39 0,60 60-96,20-20-32,39 0 32,-19 19 128,-1-19 96,41 0 64,-41 0-128,1-20 32,-40-20 0,0-19 64,-40-21-256,0-19-96,-39-20-64,-21-20 96,-19-40 352,-20 1 32,-20-61 96,-59-19 32,-20-20 64,-20-20-32,-40-19 0,0 19 256,-19-20 96,-21 21 256,40 19 64,1 40-224,19-1-128,39 41-256,41 19-160,-40 0 32,19 21-64,1-21 64,19 20-128,1 0 0,-1 0-128,41 0 32,-21 1 0,60 19 64,39 39-192,21 1 32,58 39-192,21 1-64,40 59 128,-21-20 64,41 20-480,-41-20-128,-19-20 224,-20-20 288,-40-39 480,-20 0 576,-19-40 384,-20-20-416,-40-20-96,-20-19-224,-40-21 32,-19-19-192,-20 0-32,-40-20 0,0 0-64,20 59 32,39-19-128,-59-1 0,40 21 160,-20-21 160,20 21-96,-40-1-32,40 1-160,0-1 0,-1 21-64,21-1 0,20 0 0,-1 0-64,20 21-128,20 19-64,1 0-128,38 19-32,1-19 96,40 40 96,-20 0 64,59 39 96,79 40-32,1-19 32,0-1-192,-21 0-64,-19-20-896,-20-19-672,-20 0 800,-19-21 1504,-40-19 896,-1 0-32,-39-40 32,-20 0-512,-19 0-128,-41-39-352,-19-21-96,20 21-96,-1-1-64,-19 1 96,20-21-64,-20 21-32,19-1 96,-39 1 64,20-1 128,0 21 160,19-1-256,-19 20-96,40 0 0,-1 0 0,0 0-192,21 20 0,-1-19-192,20 19 32,20 0 64,40 19 32,0 1-64,39 40 64,60 19-320,20 20-192,-1-19-128,-19-1-416,0-19 224,-20-1 544,-39-19 320,-1 0 192,-39-20 128,-1-1 256,-39-19 160,-19-19-160,-61-21-32,1 0 128,-40-19 32,-20-1-224,-20-39-64,40 59 32,20-19 128,-20-1-256,0 1 192,0 19 32,19 0-64,-19 0-32,40 21-352,0 19-128,-1 0 0,41 19 96,19 1-32,20 60-32,39 39-64,41 0-32,39 0-160,20 0 0,0 20-32,0-20 32,-20-20 128,-20-19 96,0-21 96,-39 1 32,-1-40 96,-19-1 32,-20-38 32,-20-21 64,-20 0 96,-20-19 160,-39-41-192,-21 1 0,-38 0-64,58 0-32,1 39-32,-20-39 64,-1 39-32,-19 1 64,40-1 0,-20 1 32,-20 19-128,39 20-96,21 0-160,39 20 0,-20 0 0,60 40 64,40 59-256,19-19-32,20 19-32,40 0 64,0 0-160,0 1-32,0-21-576,-20-19-672,-20-1 448,0-39 672,-39 20 384,-1-40 992,-19-20 384,-20 0-128,0-40-96,-40 21-448,-20-21-192,-19 1-96,-21-21 32,21 21 192,-1 19 64,-39-39 32,20-1 32,-40 1-256,0 19 32,-20-19 64,20 19-192,0 1-96,19-21-32,1 41-32,20 19-224,19 0 0,1 0-128,19 40 64,20-20 0,40 60 96,20-21-96,39 61-32,80 78-192,39-19-32,21 20-192,-21-21-1120,-19 1-160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14.157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6648 17046 4224,'-40'-59'1664,"-39"19"-896,-20-39-608,39 19 352,-19 0-160,-40-19-32,-40-20-128,0 0-32,-19-21-96,19 1-64,20 60 32,40-1-32,-40-19 64,40 19 32,0 1 32,19 19-224,1 20 0,19 20-32,40 20-32,20 40 32,60 39 0,39 40-192,40 20-64,20 19-64,39 1 32,-19 0-768,-1-21-1024,-19-39 512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18.783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6629 17562 4224,'-20'-40'1568,"0"0"-832,-59-19-640,39 19 320,0 0-192,-39-39 32,-20 20-96,-40-41 0,-20 1-96,0-20 32,-19 0 64,-1 0 64,-20 20 32,41-1 0,19 21 64,40 20-96,-1 19-64,41 20-64,-1 0 0,40 20-224,20 20-32,20 40-224,60 19 0,39 40-96,0 20 64,0 0 0,20 20 32,0-40 224,-20-20 128,-20 0 64,-20-39-32,-19-21 288,-20 1 128,-21-40 64,-19-20 128,-39-39-352,-21-1-64,-19-39-192,-20-20-32,-1-20 96,-39 0 32,1 0-32,-21 20-64,20-20 32,0 20-32,20 40-96,59 19 64,1 20 96,-1 1 32,21-1-128,19 40-32,0 40-128,60 19 32,19 40-192,60 21-32,20 58 0,20 1 64,-20-20 32,0-1 32,-20-39 160,0-19 96,-40-21 32,1-20-32,-41-39 288,-19-20 192,-40-20 64,0-39-32,-39-20-192,-20-21-64,-1-19-128,-59 0-32,0-20-32,0 20-64,0 0-64,20 0 32,0 40-32,20 19 0,-20 1 128,40 19 96,-1 20-64,41 20 0,-1 20-192,40 20 0,40 39 32,39 40 32,20 20-128,40 40 32,0 19 0,0-19 64,0-1-128,-20-39 0,-20-20 0,-19-39 128,-21-1 160,-19-39 96,-1-21 0,-39-19 32,-19-39-64,-21-21 0,-20-19-32,-39-40 0,-20-20-224,0 20-64,-20-40 64,20 40 96,-20 20-32,20 0 0,20 39 160,19 20 64,21 21-64,19 19-32,20 19-96,40 21-32,20 39-32,39 41-64,20 18-64,21 21 32,18 0 32,-18 0 64,-1-20-32,-20-40 32,0-20 0,-20-39 0,-39 0 64,0-21 0,-40-19 128,0-39 160,-40-1-160,-19-39 0,-21-21-64,-19 1 32,-20 0-64,0-40 64,-20 40-64,0-20-32,20 39 32,0 21 32,39 19 32,21 20 96,19 1-160,20 38-32,20 21-64,60 20 0,-1 39-96,61 20 32,-1 20 0,0 0 64,20-20 32,0 0 96,-20-20-32,-20-20-32,0-39 32,-39 20 32,-1-60-32,-39 0 64,-20 0 0,0-60 32,-40 1-64,-39-21 32,0-19-224,-21 0 32,-19 0-32,0-1 64,-20 21 32,0 0 32,20 19 64,40 20 32,-20 20 32,39 1 64,20 19-96,21 19-64,19 21-96,39 20-32,41 39-32,19 0 0,0 20 0,20 20 96,-20-40 0,20 1 32,1-1 0,-41-40 0,0-19 0,-39 0 64,0-40 32,-20 0 32,-40-40-160,-20 0-32,0-39 32,-39-20 64,0-1-64,-1-19 0,-39 20-32,0 0-64,0 0 96,0 19 64,20 21 0,39 19-32,1 20 32,19 0 32,20 20-32,20 40-32,40 0-64,39 39-32,20 20-96,1 1 32,19 19 96,-20-20 32,20-20-64,-20-19 0,0-1-32,-39-19 96,-1-20 0,-19-20 96,-40 0-32,0-20-32,-40-20 96,1 1 64,-21-41-64,-39 1 0,0-20-96,-40 0-32,0-1 32,0 21 64,0 0-32,20-21-32,0 41 32,40 19 32,-1 0-32,21 40-32,19 0-128,20 20 0,20 20 64,40 19 96,19 41-160,21 19 32,39 0 32,0 0 32,0 20-64,0-40 0,-20 0-32,0 0 96,-19-19-160,-21-21 64,-39-19 192,0 0 192,0-40-128,-40 0 0,-20-20 64,1-20 96,-61 0-128,1-19-32,-20-1-64,0-19-64,20 20-64,0-1 32,19 20 32,21 1 64,-1 19-96,20 0 0,21 20-32,-1 0-64,0 0 0,20 20 96,20 0 0,19 19 32,1 21-96,20-1 64,-1 1-32,1-1 0,-1 1 64,1-1 64,-1-19-32,-19 0-32,0-40 32,-1 20 32,-39-20-32,0-20 64,-19-20-64,-1-19-32,-20-1 96,0 1 0,-19-21-128,-21 1 32,21 19 0,-20-19 0,-1 19 64,40 1 32,-19 19-128,19 20 32,1 1-64,19-1 0,0 0 64,0 40 0,20-20-160,20 39 32,0 1 64,19 20 32,1-1-64,20 20 0,-1 1 64,21-1 64,-1 1 0,0-1-32,1-20 32,-21-19 32,-19 0-32,0 0 64,-21-40-64,-19 19 64,-19-38-64,-1-1 64,0 0-64,-20 0 64,-19-20-64,19 20-32,0-19-64,1 19-32,19 0-96,0 20-32,20 20 32,0 0 64,20 19-32,19 21 128,1 0 0,40-1 32,-21 20-160,20 1 32,-19-21 64,19-19 96,-19 0-64,-20-1 0,-1 1 96,1-20 32,-20 0-32,0-20-64,-40 0 32,0-20-192,0 0-32,-20-20-128,-39 1-32,0-1 96,-21 0 160,21 1 128,0-21 64,19 20 32,1 21 64,19 19-96,20 0-64,0 0 0,20 19-32,0 1-96,0 20 0,20 0-32,0-1 96,0 1-64,0 0 32,19-1 64,-19-19 64,0 0-32,0 0-32,-20-20 32,20 20-32,-20-20 64,0-20 32,0 20-32,0-20-64,-20 20 32,0-20-32,0 20 0,0 0 64,20 0-96,-20-20 0,1 20 32,19 0 0,-20 0-96,20 0 64,0 0-32,0 20 0,20-20 64,-1 20 0,21 0-96,-20-20 64,20 20 32,19 0 0,1 0 0,-1-1 0,1-19 0,-1 20 0,1 0 0,-1-20 0,1 0 0,-20 0 64,-1 0-32,1-20 64,0 0-128,-1 1 0,-19-21-32,0-20 0,-20 21 128,0-21 32,0 1-128,-20-21-32,0 1 96,-19 19 32,-1 1-96,0-21 32,1 41 128,-1-1 64,20 0-224,0 40-32,20 0-64,20 0 64,0 40-128,40 0 64,-1 19-96,20 21 64,1-1 96,19-20 96,0 21 0,-19-21-32,-21-19-64,21 0 32,-21-1 96,-19-19 96,-20 0-64,0 0-64,-1-20 0,-38 0-32,19 0 0,-40-20 0,0 0 0,-19 0 0,-21-19 0,1-1 64,-1 20-96,1-19 0,20 19 32,-21 0 0,21-20 0,19 40 0,0-20-96,1 0 0,19 20-32,20 0 0,20 20 96,-1 0 0,41 20-64,39 19 64,0 1-32,20 19 0,1-19 0,-1-1 0,-20 1 128,20-1 32,-20-19-32,0 0-64,1-40 32,-21 0-32,-39 0 0,19-40 64,-39 0-32,20-19 64,-40-20-224,0-1-32,-40-39 64,0 20 32,1 19 128,-21-19 32,20 20 96,-19-1 96,19 21-64,20-1-64,1 1-64,-1 39-96,20 0-64,20 20-32,19 0-32,41 40 0,-1 0 0,20 39 0,0 0 96,1 1 64,-1-1 0,0 0 64,-20 1-128,1-21 0,-1-19 96,-19 0 96,-21-20 0,-19-20 0,0 0 32,-40-20 32,20-20 32,-39 0 0,-21-59-128,1 20-96,-21-20 64,1-1 64,-20-19-64,-1 40-64,21-20-96,0 39 32,19 1 160,1 19 160,19 20-224,20-20-32,20 40-96,40 0 0,-1 40-96,41 20 32,19-1 0,0 21 64,20 19 32,20-20 32,0 0 64,-20 1 32,0-21-32,0-19 32,-19 0-352,-1-1-64,-20-19-192,1 0-32,-21-20 160,-19 0 96,-20-20 0,-1 0 96,-38-39 128,19 19 32,-40-19 96,-20-21 32,1 21 32,-21-40 64,-39-1-96,20 21 0,0-20-32,-20 19 32,20-19-128,-1 40 0,21-1 32,19 1 64,1 19-32,39 40-160,20 0 0,20 40 64,20 19 32,39 1-64,20 39 0,20 0-32,20 20 96,0 0 0,0 0 96,20-20-32,-20-19-32,-20-1 32,20-19 32,-20-21-32,0 1-32,-40 20-320,21-21-192,-41-19 256,1 0 128,-41-20 160,1-20 64,0 20 96,-40-20 192,-19-19 128,-1-21-128,-39 1-64,-41-21-96,-18 1 0,-21-20-64,0-20 0,-20 19-96,-19-19-64,39 20 96,0 0 0,20 20 32,20-1 128,20 40 160,40-19-288,-1 19-160,40 20-192,0 20-32,40 0-96,20 20 64,39 40-128,40-1-64,20 21 192,0 19 96,40 20 128,19 0 96,1 0-64,-21 0 0,1-20 32,-20 1 64,0-1-96,-21-20 0,-18-19 96,-1-1 32,-40-39-32,0 0-64,-19 0 32,-20-40 32,-21 0-32,1-20 64,-40-39-1824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0.205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10081 18177 3456,'-119'-40'1408,"79"40"-768,-39-20-832,59 20 256,-20 0 128,0 0 192,20 0 160,-19 0 64,19 0-320,0 20-160,20 0-256,0 0 0,0 20 64,20-1 32,20 1 96,-1 0-96,41 0-64,-1 19-96,1 1-32,39-1-928,-20-19-1152,0 20 512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0.486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10697 18852 2048,'-60'-40'768,"40"20"-384,-39-19-512,39 39 128,-20-40-64,0 0-64,-39 1 224,19-1 160,1 0 640,-21 0 288,21 1-320,-1 19-96,21 0-512,19-20-256,-20 40-160,40-20 0,0 0-320,20 20-192,20 20 32,-1 0 32,41 0-768,19 20-320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3.502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9664 18356 1664,'-59'-59'704,"-1"-21"-384,-39 21 448,59 19 512,-39 20-160,-20-39-96,0 19-512,-20-39-224,-20 19-128,20 20-32,-20 1-64,20-1-64,0 20 32,0 0-32,19 20 0,-19-20 64,40 20 96,-1 0 64,1 20 32,39 0 0,-19 20 0,39-1-128,20 1-96,40 20 0,19 39-32,21 0-288,19 20-128,20-19-128,20 19-96,-40-40-128,0-19-64,-19-1 224,-21-39-384,-19 20 96,0-40-32,-21 20 0,-19-20 800,-19-20 448,-1 0 864,-20-20 416,-20 1-448,-19-21-256,-20 20-192,0-39-64,-20 19-352,0-19-160,-20 19-96,0 1 32,39-1 96,1 20-128,20 1-32,19 19 0,21-20 64,-1 40-320,40 0-64,40 0 0,39 40 128,20 0-544,20 39-160,20-19-992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4.111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7899 17800 4608,'-179'-139'1760,"119"80"-960,-39-1-576,20 20 416,-1-19-384,-19-1-64,0-19-64,0 0 64,-1-21-96,21 41-128,0-1-64,39 1-96,0 19-32,20 20-224,20 20-64,20 20 224,20 20 128,39 19-96,60 21-64,0 39 32,40-20 96,-20 40-128,39-20 0,-19 0 224,-20-20-224,-1-19-96,-39-21 64,-19-19 64,-21 0 288,-19-1 160,-1-39-64,-39 20-64,20-20-96,-40-20 32,-20 1-256,0-1-128,-20-20 224,1-20 160,-61 1 736,1-1 416,0 1-224,-20-1-128,0 1-160,-20-21 0,0 21-192,0-1 0,20 1-256,0-1-160,19 20-32,1-19-32,20 19 0,-1 0 0,21 21 0,19-1-160,0 20-96,21 0 96,19 20 64,39 19 96,21 1 32,59 59-64,20 0 64,0 21-480,20-1-192,19 0-512,-19 0-832,0-20 480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4.736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8375 18078 3968,'-119'-59'1568,"20"19"-832,-20-39-448,59 39 448,-19-20-224,-40-19-32,-20 0-224,0-21-96,0 21-64,0-20 0,20 19 64,-40-39 0,40 40 0,0 0-32,0 19 0,39 1-64,1 19 32,19 0-128,1 20-64,19 0-32,20 20 0,0 0-128,20 40 0,20 20 128,60 19 128,39 40-32,20 20 0,39 20-192,41 19-96,-1 1-320,-39-20-64,-1-40 192,-39 0 160,0-20 128,-20-39 160,-39-21 96,-21 1 64,-19-20 96,-20-20 32,-20-20-32,-20-20 32,-40-19-128,1-1 0,-21-59 32,-19 0 0,-20 20 64,-20-20 96,-20 0-128,20 20-32,-19-1 288,19 1 96,0 20-32,0-1 32,40 1-288,-1 19-128,21 1-64,19 19 32,21 1-96,-1-1-64,20 20-160,0 0-64,40 20 0,20 40 128,39 19 32,40 1 96,40 59 32,59 0 96,1 20-384,-21 0-96,1-20-1152,19 0-1184,-59-20 640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8.127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8652 18217 4992,'0'0'1824,"-39"0"-960,19 0-928,20-20 352,-20 20-192,-20-20-64,1 0 128,-41-20 32,-19 1-64,20-1 64,-60 0 0,0-39 0,-20 19 32,0-19-128,0 19 0,1 1 160,19-20 96,-40 19-192,40-19-32,0 19-64,20 1 32,20-1-64,19 1-32,21 39 32,19 0-32,1 0-96,39 20 64,0 20-32,59 39 0,20 41 0,60 19-64,20 39-128,20 1-64,19 0-128,-19 0-32,-1-1 256,-39-19 96,0-20 32,0-19 64,-20-21 96,-39-19 96,-1-1-64,-39-39-64,0 0 192,-21 0 160,-38-40-128,-1 0-64,-40-40-96,1 1-96,-41-21 32,-19-19 32,-20-20-32,-19 0-32,-1 0-64,-20-20 32,1 20 96,-1 0 96,0 20 64,21-20 96,-1 39-96,40 1-64,0 0 0,0 19-32,19 1-160,21 19 32,19 20 0,21 0 64,-1 0-256,40 40-32,20 0-32,20 40 64,39 19 128,20 20 32,20 40-128,40 0 32,0 0-96,0 0 64,-1 0 32,-19-20-32,20 0 192,-40-20 32,0-20-96,-20-19-32,-39-1-64,-1-19 96,-19-20 64,0 0 128,-40-20 64,-20-40 32,-20 0-128,-19-19-32,-21-1-32,-39-19-64,20 0 32,-20-21 32,-20 21-32,-20-20 64,40 0-64,-20 19-32,20 21 96,20-1 0,0 1-32,19 19-64,41 20 96,-21 0 0,40 0-128,20 40-96,20 20-32,40 19 32,-1 21 64,40-1-32,21 1 32,-1 19-96,20 0-32,-1-20-64,-18 1 64,-21-1-32,0-19 64,-39-1 160,-1-39 128,-39 0-96,-20-20-32,-20-20 64,0 0-32,-39 0-32,-21-19 32,1-21 32,-20-19 32,-20 19 32,0 1-64,-1-21-64,21 41 96,-20-21 0,40 20 32,-20-19 64,-1 39-96,21-20-64,19 21-96,1 19 32,19 0 96,0 19 32,21 1-32,19 0-64,39 40-64,21-1 32,19 40 32,20 1 0,21 19-96,18-20 64,1 0-128,-20-20 32,1 1-224,-21-21-32,-20-19 64,-19 0 32,-1-20 192,-19-1 96,-20 1-128,-20-20 32,-20 0-32,0 0 64,-39-20 32,-1 1 96,-19-21 160,-21 0 192,1 1-160,-20-21 0,0 0-128,20 21-96,0-1 0,-1 0 32,41 21-32,-21-21 64,41 20-128,-1 0 0,0 20 32,40 0 0,0 0-96,20 0 64,20 40 32,39 0 0,1-1 0,19 21 0,20-1-96,0 1 0,0-1 64,-20-19 64,-19 0 0,-21-20-32,1-1 32,-21-19 32,-19 20-32,0-40 64,-40 20-64,0-19 64,-19-21-64,-41 20 64,1-39 0,0-1 96,-21 20-96,1 1-64,0-1 0,20 20 32,19 0-32,0 0-32,1 20 96,19 0 0,20 20-128,1 0 32,19 0-64,19 20 0,1-21 0,20 21-64,19 0 96,1 19 64,19-19-160,-19 0-32,19-1-32,-19-19 128,-1 0 32,1 0 32,-20 0 64,-21-20 32,-19 0-128,0-20 32,-19 0 64,-21 0 96,0-19 0,-39 19 0,-1-40 32,-19 21 32,-20-1-192,20 0 0,20 0-32,-1 21 64,21-1-32,19 0-32,20 20 32,20 0-32,20 40-96,39-21 0,41 41-32,-1-20 0,20 19-64,40 1-32,-20-21 32,0 1 64,0 0-96,-20-20 64,20-20 32,-1 0 64,1 0-32,-39-20 32,19 20 0,-40-20-64,0 0 0,-19 0 0,0 0 0,-21-19 0,-19 19 0,0 0 96,-20-20 128,-20 1 96,-20-1-160,-19 0-64,-21 1 192,-19 19 128,-20-20 0,20 0 0,-20 1-160,0-1-32,20 20 96,-1 0 32,41 20-32,19-20 32,0 20-288,60 20 0,0 0-64,40 20 64,19 19-128,40 1 64,40-20-96,0 19 64,-1-19-64,1 0 64,0-1-128,-20-19 32,0-20 128,-20 0 128,-20 0-32,-19 0 0,-21-20 96,-19 0 32,-1 1 32,-19-21 0,-20 20-64,-20-20 32,-19 20-64,-21-19-32,-19 19 32,-40-20 32,20 20-32,-40-19 64,0 19 64,0-20 64,0 0-32,0 21-32,20-21-96,20 20-64,19 20 32,1-20 32,19 20-192,21 0 32,-1 20-32,20-20 64,0 0-32,20 20-32,0 0 96,40 0 0,19-1-64,21 21 64,39 20-32,0-1 0,20-19 64,0 0 0,20-1 0,-40 1 64,20-20-256,-20 0-32,0 0-224,-40-20-64,-39 0 64,0 0 32,-1-20-96,-59-20-32,-19 20 320,-21-20 96,-19 1 544,-20-1 192,-40 0-32,20 21 0,-20-21-192,0 20 0,0 0-32,20 20 32,19 0-128,1 0-96,0 0-160,0 0 0,19 0 64,21 0 96,-1 0-128,40 0-32,1 0-160,38 20 32,1 0 64,40 0 32,-1-20-64,41 20 0,-1 19-96,40-19 32,-20 20-256,0-20-64,-20-20 32,-20 19 96,1-19-64,-21 0-64,-39 0-352,0-19 448,-20 19 256,-20 0 160,0-20 384,-59 0 192,0 20 32,-21-20 0,1 0-128,0 0 0,0 20-160,19 0-32,1-19-192,19 19-32,-19 0 32,39 19 0,1-19 0,-1 0-288,20 0-64,20 20 128,20 20 32,20 0 64,39-1 0,0 21-96,1-1 64,39-19-192,0 20 0,-20-21-192,0-19-64,-19 0 64,-21-20 64,1 20 288,-20-20 96,-1-20 32,-19 20-64,0-40 96,-20 20 64,-20-19-128,0-21-32,-39 21 64,-1-21 96,-39 20 128,0 1 160,-20-21-128,19 20 64,-39 21-160,20-21 32,20 20-96,20 0 0,19 0-192,1 0-32,39 20-64,20 0 0,20 0 96,39 40 0,21 0 32,39 19 0,20 1-160,39-1 32,1 1-160,-1 0-32,21-1 64,-20 1 160,-1-21 64,1 21 32,-20-21 0,-20 1 0,19-20 64,-19 0 32,-20-20-320,-19-20-96,-1 0-480,-20-20-832,1 21 288,-21-21 128,-19 0 192,-40 1 384,20-1 224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39.779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3235 15399 3456,'0'20'1408,"-20"-20"-768,20 19-608,0-19 256,0 20-160,0 0-32,0 0-96,0-20-32,0 20 32,20 0 0,-20 19 64,0 21 32,20-20 32,-20-1 64,0 1 96,20 20 64,-20-1-160,20-19-128,-20-1-32,19 1-32,-19-20 0,20 0 64,-20 0 32,0-20-128,0 20-32,0-20 32,0 0 64,0 0 64,0-20 96,0 0-32,0-20 0,-20 20-96,20-19-64,-19-1 32,19 0-32,-20 1 0,20 19 0,-20-20 64,20 0 32,0 20-128,-20 1 32,20-1-64,0 0 0,-20 0 64,20 0 0,0 0-96,0 20 64,-20-19 96,20-1 96,-19 20-128,19 0-32,0 0 0,0 0 0,0 0 64,0 0 32,-20 0-32,20 0-64,0-20-64,-20 20 32,20-20 96,0 20 32,0 0-128,0-20-32,0 20 96,0 0 96,0-20 32,0 20 0,0 0 32,-20 0 96,20 20 0,0-20 0,-20 20-160,40 0-32,-20 20-32,0-1-64,20 41 32,-20-41-32,0 1 0,20 0 64,-20-1-96,20 1 0,-20 20 32,19-21 0,-19-19 0,0 20 64,20-20-32,-20 0 64,0 19-128,0-39 0,0 20 32,0-20 0,0 0 0,0-20 0,0 20 0,0-39 0,-20 19 0,20-20 0,-19 0-96,19 1 64,-20-21 32,20 20 64,-20 1-96,20 19 0,-20-20-32,20 20 0,-20-39 64,20 19 0,0 0 0,-20 1 64,20 19-32,-20 0-32,20-20 32,-19 20 32,-1 1-32,20-1 64,0 0-128,-20 20 0,20 0-32,0 0 0,0 20 64,0 0 0,0-1 0,0 1 0,0 0 0,20 20 0,-20-20 0,20 39 0,-1 1 0,1-1 0,0 21-96,0-21 64,0 1 32,0 19 0,0-19 0,-20-21 0,19 1 0,1 0 64,-20 19-32,0-19 64,20 20-64,-20-41-32,0 1 32,0 0-32,-20 0 0,20-20 64,0 20-96,0-40-64,-20 0 64,20 0 64,-19-39 0,-21 19-32,20 0-64,0-19 32,0-21-32,0 1 0,1 0 64,-1-1 64,20 1-96,-20-1 0,0 1 32,20 20 64,0-1-96,-20 20 0,20 1 32,0-1 0,-20 20 64,20 0 32,0 0-128,0 20-32,-19 0 32,19 0 64,0 0 0,-20 0 64,20 20-128,0 20 0,20 0-32,-20-21 0,0 21 0,19 0 0,-19 59 0,40-20-64,-40 1 160,20-1 32,0-19-96,19-1-32,-39 1 32,20-20 64,-20 19 0,20 1 64,-20-21-128,-20 1 0,20-20 32,0 0 64,-20 0-32,20-20-32,-19 0-64,19-20 32,-20 0 32,20-20 64,-20 0-32,20 1-32,-20-21 32,20 1 32,0 19-32,0-20-32,-20-19 32,20 0-32,0-1 0,-20 21 0,20-1 0,0 21 0,-19-1 64,19 0 32,0 20-32,-20-19 32,20 19-128,0 20 0,0-20 32,0 0 0,0 20 0,0-20 0,0 20-96,0 0 64,0-20 32,0 20 64,0 0-32,0 20-32,0 0-64,0 0 32,20 20 32,-1-21 64,-19 21-96,0-20-64,0 20-32,20-1 96,-20 1 0,0 20 96,20 39-32,-20-40 64,0-19-64,0 39-32,20 1 32,-20-1-32,0 1 0,0-21 0,0-19 0,0 0 64,0-21-96,0 21 0,0-20 32,0 20 0,0-21-96,0-19 64,0 0 32,0-19 0,0 19 0,0-40 0,-20 20 0,20-20 0,0 1-160,0-21 32,-20 1 64,20-21 96,0 1 0,-20-1 64,20 21-128,0-20-64,-19-41 64,19 61 0,0-1 32,-20 1 0,20 19 0,0 0 0,0 1 0,-20 19 0,20 0 64,0 0 96,0 0-128,0 20-32,0 0 64,0 0 32,0 40-128,0-20 32,0 0 0,20 0 64,-20 19-32,0 21-32,20-20 32,-1 19-32,-19 40-96,20-39 0,-20-1 64,20 1 64,-20 19-64,20 21 0,-20-21 32,20-39 0,-20 19 0,0 1 64,20 19-96,-1 0 0,-19-39-32,20 40 0,-20-1 128,0 0 32,0-19-128,0 19 32,-20-19-64,20-1 0,0-19 64,0 0 0,0-1-96,0 21 0,0-20-32,-19 19 96,-1 21 0,20-21 32,-20-19 0,20-1 0,0-19 0,-20 20 64,20 0-96,0-20 0,0-1-32,0-19-64,-20 0-64,20-19 32,0-1 32,-20-20-32,20 0-32,0 1 32,-19-1 32,19-20 64,0 1 96,-20-1 128,20-39-64,0 20-64,0 19-96,-20-19 32,20-20-32,0 39-64,0 0 224,0 21 96,0-1-96,0 0-64,0 1-96,0 19 32,0 0 96,0 0 32,0 20 32,0-20 64,0 20-96,0 0-64,0 0-96,0 20 32,0 0 32,0 20 0,0-1 64,20 21 32,-20-20-128,0 39-32,0-19-64,20 19 96,-1 40-64,-19-20 32,20-39 128,-20 59 32,20 20-128,-20-20 32,20 0 0,0-20 0,-20 0-96,0-19 64,0-1 32,-20-19 64,20-1-96,0-19 0,-20 0 32,20-40 0,0 0 0,-20-20 0,0 0 0,20-20 0,-19-19 64,19-21 32,-20 1-32,20 19 32,0 21-64,-20-41-32,20 1 32,0 0-32,0 19 0,0-39 64,0 39-96,0 1 0,0-21 32,0 21 0,0-1-96,-20 1 64,20-21 32,0 21 0,0 19 0,-20-19 64,20 19-32,0 0-32,-20 0 96,20 1 64,0 19-64,0 20-64,0 0 0,0 0-32,0 20 0,20 19 0,-20 1-96,20 0 64,-20-20-32,20 39 0,0 21 64,0-21 64,-1-19-96,1 39-64,0 40 64,20 0 64,-20-39-64,-1 19 0,1 0 32,0-19 0,0-1 0,-20 20 64,20-19-96,-20 19-64,0-20 64,0 20 64,20-19-64,-20-21 0,0 21 32,0-21 64,0 1-96,0-1 0,0 1-32,0-20 0,-20-1 64,20 1 64,0-20-32,0-20-32,0 20-64,-20-40-32,20 0 64,-20 0 0,20-20 32,0 1 0,-20-21 0,20 1 64,0-21-32,0 21 64,0 19-224,0-19 32,0-1-32,0 0 64,-20 1 32,20 19 32,0 1 64,-19 19 32,19 0-192,-20 20 0,20 0 32,-20 0 96,20 20-224,-20 0-96,20 19 64,0 21 64,0-21 0,-20 21 32,20 0 96,0-1 0,20 1 96,-20-21 32,0 21-128,20-20 32,0-1 0,-20 1 0,20 0 0,-20-21 64,19 21 32,-19-20 32,0-20-64,0 0-64,0 0 96,0 0 64,0-20 0,0-20 0,0 21-96,-19-21 32,-1-20 0,20 1 96,-20 19-96,20-19-64,0 19 0,-20 20 32,20-20-32,0 21-32,0 19 32,0 0-32,0-20-96,0 40 0,0-20-32,0 19 96,0 21 0,0 0 32,0-1-96,0 1 64,0 0 32,0 0 0,0 19-96,20-19 64,-20-1 96,0-19 32,0 0-32,20 20 32,-20-40-128,0 20 0,0-20 32,0 0 0,20 0 0,-20-20 0,0 0 0,0-20 0,0 1-96,0-21 64,-20 1 96,20-1 32,0 20-128,0-19 32,0 39 64,20 0 32,-40 0-128,20 20 32,20 20-64,-20 20-64,0-1-64,-20 1-32,20 0 128,0 19 32,-20 21 64,20-41 0,-20 41-96,20-21 64,-20 1 32,20-1 64,-20-19 32,20-20 32,0 0-160,0 0-32,0-40 32,0 0 0,0 0 32,0-20 0,0 1 64,20-1 96,-20-19-224,0 19-96,20-20 96,-20 1 64,0-1 32,0 21-32,0-21 96,0 20 0,0 20 96,0-19 32,0 19-96,0 0-96,0 20 0,-20 0-32,20-20 0,0 20 0,0 20 0,0-20 64,0 20-32,0 0-32,0 0-64,0-1-32,0 1 64,20 20 0,-20-20 32,20 0 0,0 19-96,-20-19 64,20 20-32,-1 0 0,-19-21 0,20 21-64,-20-20 0,0 0 96,0 0 128,0 0 96,0-20-64,0-20-96,-20 20 64,20-20 0,-19-20-128,19 20-32,-20 0 96,20 1 96,0-1-96,0 0-32,-20 0 64,20 20 32,0 0-192,0 20 0,0 0 32,0-20 96,0 39-64,0-19 0,0 20 96,0-20 32,0 0-128,0 19 32,0-19-64,0 0 0,0 0 64,-20 0 64,20 0-96,0-20 0,0 0 96,0 0-96,0 0-64,0 0 64,0 0 64,0 0 0,0 0 64,0 0-64,0 0-32,20 0 32,0 0-32,-20 0 64,20 0 96,-1 0-64,1-20-64,0 20-96,0 0 32,0 0 32,-20 0 0,20 0 0,0 0 0,-1-20 64,1 20 32,0 0-128,0 0 32,0-20 0,0 20 64,-1 0-32,1 0 64,0-20-128,0 20 0,0 0 32,20 0 64,-21 0-32,1 0-32,0 0 32,0 0-32,20 0 0,-21 0 64,1 0-32,0 0-32,0 0 32,0 0-32,0-20-96,19 20 64,-39 0 32,20-19 64,0 19-32,0-20-32,0 20 32,19-20-32,-19 20 0,0 0 64,20 0-32,-1 0-96,-19 0 32,0 0 32,0 0 0,0 0 0,-20 0 64,20 0-32,-20 0 64,0 0-64,0 0-32,0 20 32,0-20 32,0 20-96,-20-20 0,0 19-32,0-19 0,-20 0-288,21 20-160,-21-20-320,0 0-128,20-20-800,-19 20-384,-1 0 1024,20 0 608,0 0 448,0-19 96,1 19 64,19 0-64,-20 0 64,20-20 576,-20 0 320,20-20 288,-20 0 96,0-39-544,20 0-160,0 19-352,-20 1-128,20-41-96,-19-39 64,19 40 32,0 20 0,-20-60 32,20 40-128,-20-40 0,0 20-32,0 0-64,0 0 32,1-1 32,-1 1-32,0 0-32,20 20-64,-20 0 32,0 19-32,20 21 0,-20-1 0,20 41 0,-20-21-160,20 60 0,0 59-64,0-39 32,0-1 64,0 61 64,0-41 64,0 60 32,20 40-64,-20 0 64,20-40 96,0 0 32,0-20-32,0-19 32,0-1-64,-1-39-32,1-1 32,0-19-32,0 0 64,-20-20 32,0 0-32,20-20 32,-20-39 64,0-1 128,-20 1-128,20-21-32,-20 21-64,0-41 32,20 21-64,-20-20 64,1 0-64,-1-20-32,20-1 32,-20 21-32,20-20 0,0 40 0,-20-60 0,20 79 64,-20 1-96,20 19 0,0 0-256,0 40-128,-20 0 224,20 40 64,0 0-96,-20 59-96,1 80 32,19 19 0,-20 20 192,20 1 96,-20-1-32,20 0 0,0 1 96,0-41 96,0-19-64,0-20-64,0-40-96,0-19 32,0-1 32,0-59 0,0 0 192,0-40 128,0-20-32,-20-39 0,20-21-96,0-38 32,0 18-64,0-38 64,0-1-128,0 0 0,0 0-32,-20 1 32,20 39-64,0 19-32,0 21 96,-20-20 0,1 19-32,-1 1-64,0 19 96,0 1 64,0 19 64,20 20 32,0 0-224,0 60-64,0-20-96,20 59 96,0 1 0,0 39 32,39 99-96,-19-19 0,19-1 64,-19-19 64,20-21 0,-21-38-32,-19-1 32,20-20-32,-20-40-96,0-19 64,19-20 32,-39-20 64,20 0 32,0-40 96,-20-19-32,0-21 0,0-19-192,-20-20 32,20 0 0,-20-20 64,0 20 32,20 40 32,-19 19-160,19 0 32,0 1 0,0 19 0,-20 20 0,20 20 0,0 0-160,0 40-32,0 39 96,0 21 32,0-1-32,20-20 64,-20 21 32,0-1 0,0 0 0,0-39 0,0 19 0,0-20 0,0-19 0,0 0 0,0-20 0,0 0 0,0-1 0,0-19 0,0 20-96,0-20 64,0 20-128,0-20-32,0 20 96,0-20 32,0 20 64,0 0 64,0-1-96,0 1-64,-20 0 64,20 0 0,0 0 32,0 0 0,0 0 64,0-1-32,0 1-32,0 0-64,0 0 32,0-20 96,0 20 32,0-20-32,20 20-64,-20-20-64,0 19 32,0 1 32,19 0 0,-19-20 0,0 20 64,20 0-32,-20-20-32,0 20 32,0-20 32,20 20-96,-20-20-64,20 0 128,0 0 32,0 19-96,-20-19 32,39 0 0,-19 20 0,0-20-96,0 0 64,0 20 32,-20-20 64,20 0-32,-1-20 64,1 20 0,0 0 32,0 0-64,0-20-64,19 20 32,-19-19-32,0 19 0,0-20 0,0 20 0,0-20 0,0 20 0,-1 0 0,1 0 0,0 0 64,0 0-96,0 0-64,0 0 128,-20 0 96,19 0-32,1 20-64,0-20 64,0 0-64,0 0-32,0 20 32,0-20 32,-1 0-96,-19 19 0,20-19 32,0 0 64,-20 20-96,20-20 0,0 0 32,-20 0 64,20 20-96,-1-20 0,-19 0 32,20 0 64,0 0-96,0 0 0,0 0 32,-20 0 64,20 20-32,0-20-32,-1 0 32,1 0-32,0 0-96,-20-20 64,20 20 32,0 0 64,19 0-192,-19 0 160,0 0 32,20 0 0,-20 0-128,-1 0 32,1 0 32,0 0 64,20 20-96,-20-20 0,0 0 32,-1 0 64,1 0-32,20 0-32,-40 0 32,20 0-32,19 0 0,-19 0 0,0 0 0,0 0 0,20 0 0,-40 0 0,20 20 0,-1-20 0,1 0 0,0 0 0,-20 0 0,20 0 0,0 0 64,0 0-96,-1 0 0,1 0 32,0-20 0,0 20-96,0 0 64,0 0 32,0 0 64,-1-20-32,1 20-32,0 0-64,0 0 32,0 0 32,0 0 0,-1 0 0,21 0 64,-20 0-32,0 0-32,0 0-64,0 0 32,-1 0 32,1 0 0,0 0 0,0 0 64,0 0-32,0 0-32,-1 0 32,-19 0-32,20 0 0,0 0 0,0 0 0,0 0-160,20 0 160,-21 0 64,1 0 0,0 0-64,0 0 32,0 0-32,0 0 0,-1 0 0,1 0 0,0 20 0,0-20-96,0 0 64,0 0 32,-1 0 0,1 0 0,0 0 64,0 0-32,0 0-32,20 0-64,-21 0 32,1 0 32,20 0-96,0 0 64,-1 0 96,-19 0 32,20 0-128,0 0 32,-21 0 0,21 0 64,-20 0-96,0 0 0,0 0 96,19 0 32,-19 0-128,20 0-32,0 0 32,-21 0 64,1 0-64,20 0 0,-20 0 32,0 0 64,19 0-96,-19 0-64,20 0 128,-20 0 96,0 0-96,19 0-32,-19 0-64,0 0 0,20 0 64,-21 0 64,21 0-32,0 0-32,-20 0-64,19 0 32,-19 0 32,0 0 64,20 0-96,-20 0-64,-1-20 128,1 20 32,0 0-96,0 0 32,0 0 0,-20 0 64,20 0-32,-1 0-32,-19 0-64,20 0 32,0-20 32,0 20 0,-20 0 64,40 0-32,-20 0-32,-1 0 32,1 0 32,0 0-96,-20 0 0,40 20 32,-40-20 64,39 0-96,-19 0 0,0 0 32,0 0 64,0 0-96,0 0 0,0 0-32,-1 0 0,1 0 64,0 0 64,0 0-32,20 0 64,-21 0-128,21 0-64,-20 0 128,0 0 32,0 0-96,19 0 32,-19 0 0,0 0 0,0 0 0,0 0 0,0 0-96,-1-20 64,1 20 32,0 0 0,0 0 0,0-20 64,0 20-32,0 0-32,19 0-64,-19 0 32,0 0 32,0 0 64,0 0-96,-1 0 0,1 0 96,-20 0 32,20 0-32,0 0-64,0 0-64,-20 0 32,20 0 96,-1 20 32,1-20-128,-20 0-32,20 0 32,0 0 0,0 0-64,-20 0 64,20 0 96,0 0 32,-1 0-128,-19 0 32,20 0 0,0 0 0,0 0-96,0 0 64,0 0 32,-1 0 64,1-20-96,0 20 0,0 0 32,0 0 0,0-19 64,0 19-32,-1 0-32,-19 0 32,20 0-32,-20 0-96,20 0 64,-20 0 32,20 0 64,0 0-32,-20 0 64,20 0-128,-20 0 0,19 0 32,1 0 0,0 19 0,-20-19 0,20 0 0,0 0 0,0 0 0,0 0 0,-1 0 0,1 20 0,0-20 0,0 0 0,-20 0 0,20 20 0,0-20 0,-20 0 0,19 0 0,-19 0-96,20 0 64,-20 20 32,20-20 64,0 0-32,-20 0-32,20 0-64,-20 0 32,20-20 32,-20 20 64,20 0-96,-1 0 0,-19 0-32,20-20 0,0 20 64,-20 0 0,20 0-96,0 0 0,-20 0 64,20 0 0,-1 0 32,-19 0 64,20 0-32,0 0-32,0 0 32,0 0-32,0 0 0,-1 20 0,21-20 0,-20 0 0,0 0-96,0 0 64,0 0 32,-20-20 64,19 20-32,1 0 64,0 0-128,0-20 0,0 20 32,0 0 0,-1 0 0,1-19 64,-20 19-96,20 0 0,0 0-32,0-20 0,0 20 64,0 0 0,-1 0 0,1 0-96,0 0 64,0 0 32,-20 0 64,20 0-96,-20 0 0,20 0 96,-20 0 32,19 0-128,1 0-32,-20 0-64,20 0 0,0 0 160,-20 0 96,20 0-96,0 0-32,0 0 0,-20 0 64,19 0-32,1 0-32,-20 0 32,20 0-32,0 0 0,0 20 64,-20-20-96,20 0 0,-1 0 32,-19 0 64,20 0-32,20 0-96,-20 0 32,20 0 32,-21 0-96,1 0 64,0 0 32,0 19 0,0-19 0,0 0 64,-1 0-96,1 20 0,-20-20-32,20 0 0,-20 0-96,20 20-32,0-20-608,-20 0-224,0 0-1376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8.315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8673 18336 3968,'-139'-19'1472,"79"-1"-768,-19 0-832,19 20 320,1-20-160,-1 0-32,0 0-64,-19 20-32,39-20 128,-19 0 32,19 20 0,20 0-192,20 20-64,20 20-192,20 0 0,19-20-512,41 39-160,-21-19-64,20-20-32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9.424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8553 18177 2944,'-119'-40'1120,"79"40"-576,-79 0-640,79 0 256,-19-20-128,-21 20-32,1 0 160,-20 0 128,-40 0 32,20 0 64,0 0-64,0 0 32,0 0-128,-1 0 32,21 0-96,-20 20 0,20-20-96,0 0 96,-1 0 32,1 20 0,20 0-32,0-20-96,19 20 32,-19-20-64,-1 0-32,1 20-192,-1-20-32,-19-20-320,20 0-128,-20 20 192,19-20 128,1 0 224,0 0 64,-1 20-576,1-19-1216,39 19 160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31.393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5656 18872 2944,'-79'-20'1120,"59"20"-576,-20-20-512,20 20 256,1-20-160,-21 0-96,20 20 0,0-19-32,-19 19 0,39-20 64,-20 20-96,0 0-64,20-20 64,0 20 0,0 0-64,0 0 0,20 0 128,19 0 32,1 20 64,39-20 64,1 20-96,-1-1-64,-19 1 0,-1 0-32,-19-20 0,0 0 64,-20 0 32,-1 0 32,-19-20 64,0 0 32,-19 20-96,-21-39-96,-20 19 128,-19-20 128,0 1-160,19 19 0,-39 0 64,19 0 96,1 20-128,0 0 128,-1 20 32,1 0-32,-1 0 0,21-1-96,-1 1-32,1 0-96,19 0 32,-20 0-128,41 0 0,-21-1-32,20 1 0,0 0 64,0 0 64,20 20-32,20-20 64,0-1-128,0 21-64,20-20 64,-1 0 64,-19 0 0,20-20-32,-20 0-64,19 0 32,-39-20 32,20 0 0,-20 0 0,0-20 0,0 1-96,-20-1 64,-19 20-32,19-39 0,-20 19 64,0 0 0,1 1 0,19-1 64,0 20-96,0 20 0,40-20-32,0 40 0,20-20 128,19 20 32,1 0-128,59 0-32,-20 19 32,20-19 0,20 0-128,0-20-32,-20 0 0,20-40 128,-40 1 32,-19-21 32,-1 20-96,-19-59 64,-21 20 32,1-1 0,-20-19 64,0-20 32,0 0-128,-20 20 32,-20-40 0,-20 20 64,20 0-96,-19 19 0,-1-19 32,20 20 64,-20 39 32,1 1 32,-1-1-224,0 60-64,20 0-96,0 40 0,20 20 224,-19 19 64,19 20 96,0 40 0,0-20-64,19 0-64,-19 0 96,0 1 0,0-41 160,0 0 96,0-19-64,-19-1 0,-1-39-160,20-20-96,-40 0 0,20-59-32,-19-1 0,-1-39 0,0 0 0,0-20 0,-19-20 64,19 20 32,1-40-128,-1 40 32,20 0-64,0 19 0,20 21 0,0 19 0,20 41 64,20-1 0,19 59-96,40 21 64,1 19 32,39 21 0,19 19-96,-19 0 0,0-20-32,-20-20 96,-19-19 0,-21-1 96,-39-39-32,19 0 64,-39-20 0,-20-20 96,0 0 32,-40-19 96,1-41-160,-21 21-32,-19-21-128,-1-19-32,1 0 32,0 0 64,-21 19-96,21 21 0,0-1 96,19 21 32,0-1-128,21 20 32,-1 0-64,20 0 0,20 1-96,20 19 32,40 19 0,19 21 64,0 20 32,1-1 96,19 1-96,20-21 0,-20 1-128,-19-20 32,-1 0 64,-39-20 32,0-20-64,-1 0 64,-39-39 32,0-1 64,-39-19-96,-1-1 0,-20 1 32,1-20 0,-40-1 64,19 21 32,21 19-32,-21 1 32,41 19 128,-21 20 128,40 20-192,-20 0-96,40 40-128,0 0 32,40 19 32,0 1 0,0 19-96,-1-19 0,21-1-96,-1-19 32,1 0-480,-1-1-128,-19-19-192,0 0-32,-20-20-960,19 0-384,1-20 1216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34.737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7878 16153 4480,'-40'0'1664,"40"0"-896,-39-40-768,39 40 320,0 0-128,-20 0-32,20 0-192,-20 0 32,20 20 0,0-20 0,20 20 0,0 0 0,-1 0 0,41 19-96,0 1 64,-21-20-128,41 39 32,-21-19-160,1 0 32,39 19-32,-40 1 96,1-40 256,-20 20-32,-1-40 64,-19 19-32,-20-19-64,20 0 32,-40-19-32,20-1 0,-20 0 0,20 0 128,-39-20 160,19 20 32,-20 1 128,0-21-224,1 0-64,-1 20-96,-20 0-64,21-19 160,-1 19 128,0 0-96,1-20 64,19 1-224,-40 19-32,21 0 64,-1-20 32,20 20 32,-20 0 64,21 1-32,-21-1 64,40 0-128,-20 0 0,0 20-96,20 0-96,0 20-96,20-20 32,0 20 96,20 0 32,-21-1-128,41 41 32,-20-20-224,39-1-96,-19 1 160,-1-20 96,1 20 192,-21-20 64,1 19-96,0-39 32,-20 20-64,-1-20 0,-19 0 64,-19 0 0,-1 0 0,-40-20 0,40 0 0,-39 1 64,19-1-96,-19-20 0,-1 20 96,1 20 96,-1-20 0,20 0 64,1 20-192,-1 0-32,20 20 0,0-20 0,0 20-96,20 20 64,0-20 32,20 39 64,20 41-96,0-41-64,-1 1 64,1-1 0,0-19-64,-1-20 64,1 0-192,-20-20 0,0 0-64,-20 0 96,20-20 128,-20-20 96,0 20-64,-20-19 0,0-1 32,0 20 64,0-20 32,0 1 96,20 19 96,-19 0 64,-1 0-160,20 20-128,-20 0-128,20 40-32,-20-20-96,20 19-32,0 1-32,0 0 64,0-1 64,0 1 64,0-20 32,0 0 32,0 0 0,0-20 64,0 0-96,0 0 0,0 0 32,0-20 0,0 20 64,0-20 32,0 20-128,0-20-32,0 20-64,20 0 0,0 0-1472,19 20-960,41 0 1024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39.347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9565 17880 3328,'-20'0'1312,"20"0"-704,-20 0-704,40 0 192,-20 0-96,20 20 0,-20-1 64,20 1 32,0 0-320,20 20-160,-21-1-96,21 21-32,0-20 288,-20 19 192,-1-19-32,1 0-32,0-1-512,0-19-160,-20 0 96,0 0 160,0-20 576,-20 20 320,20-20 832,-20 0 320,0 0-704,1 0-320,-1-20-320,0 0-96,0 20 32,0-40 64,0 1 32,1-1 96,-1 20-96,0 0-64,20 0-160,0 20 0,0-19 0,0 19 0,20 19 0,0 1 0,-1 20 0,21-20-96,-20 0 64,20 19 32,-21-19 64,1 0-32,0-20-32,0 0 32,0 0 32,0 0 160,-20-40 256,0 1-32,0 19-256,0-20-96,-20 20 0,20-19 0,-20 19-256,0-20-64,0 0 320,0 20 160,1-19-96,-21-1-32,20 20-64,0-19-64,0 19 32,1-20-32,-1 0-96,0 1 64,-20 19 32,20-20 0,0 20 0,1-19 0,-1 19-96,-20 0 64,20-20-32,0 20 0,1 1 64,-1-1 64,0 0-32,0-20-32,0 20-64,0 0 32,1-19-128,-1 19-32,0-20-64,0 1 64,-20 19 128,1-20 96,19 0 0,0 20-32,0 1-64,0-1 32,20 0 32,-20 20 64,20-20-32,-19 20-32,19-20 32,-20 20-32,0-20 0,20 1 0,-20-1 0,20 0 0,-20 0-96,20 0 64,-20-19 32,20 19 0,0 20-96,0-20 64,-19 0 32,19 0 64,0 20-32,-20 0 64,20-20-64,0 20-32,-20-20-64,0 20 32,20 0 32,-20-19 64,20 19-32,0-20 64,-20 20-128,20 0 0,0 0 32,0-20 0,-20 20 0,20 0 0,0 0 0,0 0 0,-19-20 0,19 20 0,0 0 0,0 0 0,0-20 0,0 20 64,0 0-96,-20 0 0,20-20 32,0 20 64,-20 0-96,20 0 0,0 0 32,0 0 0,-20 0 0,20 0 0,0-19 0,-20 19 64,0 0-96,20 0 0,-19-20 32,19 20 64,-20-20-32,0 20 64,20-20-64,-20 20-32,20-20 96,-20 20 64,20-20-64,-20 1-64,0 19 0,1 0 32,-1-20-32,0 0-32,0 20-64,20-20 32,-20 0 32,0 0 0,1 0 64,19 1 32,-20 19-192,20-20 0,0 0-32,0 20 64,0-20 32,0 20 96,0-20-32,0 20-32,20 0 32,-20 0-32,19 0-96,-19 0 64,20 20 32,0-20 0,-20 0 0,40 0 64,-1 20-32,-19-20-32,0 0-64,20 20 32,-20-20 32,0 20 0,-1-20 0,1 0 64,-20 0-96,20 19 0,0-19 32,-20 0 0,20 0 0,0 20 0,-20-20 64,0 0 96,19 0-128,-19 20-96,0-20 32,0 0 64,0 20 0,0-20 64,0 0-64,0 0-32,-19-20-64,-1 20 32,20-20 32,-20 20 64,0-20-32,0 1-32,0-1 32,1 20-32,-1-20 0,0 20 0,0-20-96,0 20 64,20 0 32,-20-20 64,0 20-96,20 0 0,0 0 32,-19 0 0,19 0-96,0 0 0,-20 20-32,20-20 96,0 0 64,20 20 64,-20-20-128,19 20 32,-19 0-64,40-20 0,-20 19 64,0 1 64,20-20-96,-21 20 0,1-20 32,20 0 0,-20 20 0,0-20 0,-1 0 0,-19-20 64,20 20-32,-20-20 64,0 0-128,-20 20 0,20-19 96,-19-1 32,19 0-32,-20 20-64,20-20 32,-20 20 32,0 0-96,0-20 0,0 20-32,1 0 0,19 0 64,-40 0 0,40 0 0,-20 0 64,0 0-96,0 0 0,0 0 32,1 0 0,19 0-96,-20 0 64,0 20 96,0-20 32,20 0-128,-20 0 32,20 0 0,0 0 0,-20 0 0,20 0 0,0 0 0,0-20 64,-19 20-96,19 0-64,0-20 128,-20 20 32,20-19-96,0 19-32,0-20 96,-20 20 32,0 0 0,20 0-64,-20-20-64,20 20-32,0 0 128,-20 0 32,20-20 0,0 20-64,0 0-64,0 0-32,0-20 64,0 20 0,0 0-64,0 0 64,20-20 32,0 20 0,-20 0 0,40 0 0,-20 0 0,-1 20 64,21-20-96,0 0-64,-20 20 64,19 0 0,1-20 32,-20 20 0,20 0-96,-1-1 64,-19-19-128,20 20 32,-20 0-224,-1 0-32,1 0-64,0 0 32,0-1-896,0 1-832,-20 20 736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39.957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7720 16331 3200,'-40'-19'1216,"40"19"-640,-40-40-544,40 40 352,-20 0-192,1 0 64,-21-20 32,0 20 64,0 0-32,1 0 32,-21-20-64,20 20 64,1 0-192,-1 0-96,0 0-32,1 0-128,19 20 0,0-20-32,0 20 96,0 0-160,20 39 64,0-19 0,20 19 64,0 41-128,20-21 64,-1 0-352,21-19-192,-1-20-1024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42.254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7501 16293 3328,'-19'-40'1312,"19"40"-704,-80-20-640,60 20 224,20 0 0,-19-20 96,-21 20 64,20 0 96,-20-20-96,1 20-32,19 0-288,0-19-64,0 19 0,0 0 0,20 19 32,0-19 64,0 20 32,20-20-192,0 40 0,0-20-32,0 0 64,19 19 32,1-19 32,-20-20 0,0 20 0,-20-20 64,0 0 96,0 0-64,0 0-64,-20 0 0,0-20-32,20 20-96,-20-20 64,0 1-128,20-1 32,-20 20 0,1-20 64,19 0 32,-20 0 32,0 20 0,0-20 0,0 0-96,0-19 64,20 19 32,-19 0 64,-1 0-96,0 0 0,0 0-32,20 1 0,-20 19 64,0-20 0,20 0 0,-19 20 64,19-20-32,-20 0-32,0 20-64,0-20 32,20 20 32,-20-19 0,20 19 0,0-20 64,-20 20-96,20-20 0,0 0 96,0 20 32,-20 0-128,20-20 32,0 20 0,-19-20 64,19 20-96,-20 0 0,20-20 32,-20 20 0,0 0 0,20-19 0,-20 19 0,0-20 0,1 20 0,-1-20 64,20 0-32,-20 20 64,0 0-128,0-20 0,0 0-32,-19 20 0,19 0 64,0-20 64,-20 20-32,1-19-32,19 19-64,-20 0 32,0 0 32,1-20 64,-1 20-96,0 0 0,1 0 32,-1-20 64,0 20-32,1 0-32,-1 0 32,0 0-32,20 0 0,-39 0 0,19 0-96,0 0 64,1 0 32,-21 0 64,21 0-32,-1 0-32,0 0 32,0 0-32,1-20 128,-1 20 160,0-20-96,1 0 64,-1 20-96,0-20 0,20 1-96,-19-1-64,19 20-64,-20-20 32,1 0 96,19 0 32,-20 0-128,20 1-32,-19-1 32,-1 0 0,0 0 32,0 20 64,1 0-32,-1-20-32,20 0 32,-19 20-32,19-20 0,-20 1 0,0-1-96,20 20 64,-19-20 32,19 20 0,0-20 0,0 20 64,0-20-32,-19 20-32,39 0 32,-20 0 32,0-20-96,20 20-64,-20 0 64,0 0 0,20 0 32,-19 0 0,19 0-96,-20 0 64,20 0 32,0 0 64,-20 0-32,20 0-32,-20 0 32,0 0-32,0 0 0,20 0 0,-20-20 0,1 20 0,-1 0-96,0 20 64,20 0 32,-20-20 0,0 0-96,20 0 64,-20 0 96,1 0 32,19 0-32,-20 20-64,0-20-64,20 0 32,-20 0 96,0-20 32,0 20-128,0 0-32,1 0 96,-1-20 32,0 20-96,0 20-32,-20 0 32,40-20 0,-19 20 32,-1-20 64,0 0-32,0 20-32,20-20 32,-20-20-32,0 20 0,0-20 64,1 20-96,19-20 0,-20 20 32,0 0 0,0 20 0,0-40 0,0 20 128,1 20 64,-1-20-288,0 20-96,20-20 96,-20-20 96,0 20 32,20-20-32,-20 20 32,1 20 32,19-20-96,-20 20 0,0-20 32,0 0 0,0 20 0,20-20 64,-20 0-96,0-20-64,1 20 64,19 0 64,-20-20-64,20 40 0,-20-20 32,0 0 0,20 20 0,-20-20 64,20 0-96,-20 0 0,1 0 32,19 20 64,-20-20-96,20 0 0,-20 0 32,0-20 0,20 20 0,-20 0 64,-19 0-96,19 0 0,0 0 32,0 0 0,0 0 0,0 0 64,0 0-96,20 0 0,-19 0 32,-1 0 64,20 0-32,-20 0-32,0-20 32,0 20-32,20 0 128,-20 20 160,1-20-448,19 0-96,-20 0 96,20 0 128,0 0 64,-20 0-32,20 20-64,0-20 32,-20 0 32,20 0 0,0 19 0,0-19 0,0 20 0,20-20 0,-20 0-96,20 40 64,-20-40 32,20 40 0,-20-20 0,19 19 64,1-19-192,20 20 32,-20-20-32,0-1-32,-1 1-32,1 0 32,0 0 32,0-20 64,-20 20-32,20-20 32,-20 0 0,20 0 0,-20 0-160,0-20-96,0 20-448,0-40-1088,0 20 160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44.316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3036 16888 2304,'0'-20'960,"0"0"-512,0 0-448,0 0 224,0 1-192,0-1-32,20-20-64,-20 20-64,0-20 0,0 1 96,0-21-160,0 1 0,20-1-480,-20 1-192,20 19 224,-1-20 192,-19 1 288,20-1 160,-20 21 32,0-1 64,20-20-128,-20 21 0,0-21 32,0 20 64,0-19-32,0 19-32,-20 20 32,20-19-32,-20 19-96,20 0 0,-19 0-32,19 0 96,0 20 0,0 0 32,-20 20 64,20 0 32,0 20-192,20-21 0,-20 41 32,19 0 32,-19 19 32,20 40 0,-20-40 0,20-19 0,-20 19 0,0 40 64,0-19-32,0-1-32,0-20 32,0 1 32,0-21-32,20 21 64,-20-41-64,20 21-32,0-40 32,-20 19-32,20-39 0,-1 0 0,1 0 64,0-39 32,-20-1-128,0-20-32,20 21 96,-20-21 32,0-19 704,0-1 352,-20-39-448,20 40-128,0-40-320,0 20-160,0 19-128,0 21 32,0 19-32,0-20 0,20 80-96,-20-20 32,0 40 64,0-20 96,20 59-64,-20-19-64,0 39 128,20 80 32,-20-1 0,19 1-64,1-20-64,-20-1 32,20 1 32,0-20 64,0-20 32,0 0 96,-20 0-96,0-19-64,20-1 64,-20-20 0,0-19-32,0-1 32,0-39 0,-20 20-32,0-40-64,0 20 32,0-20-32,0 0-96,20 0 0,-20 0 128,1 0 32,19 0-96,0-20-32,0 0 32,0 0 64,0-19 0,-20 19-32,20-40 32,0 20-32,0 1 0,0-21 64,0 1-32,-20-1-32,20 1 32,0-1-32,0 20-96,0 21 0,20-1 64,-20 0 0,0 0 32,0 20 0,0 0 0,0 20 0,20 0 0,-20 0 0,19-1 0,1 21 0,-20 0-96,40-20 0,-40 19 64,20 1 64,0-20 0,-20 20-32,20-40 32,-20 39-32,19-39 0,-19 20 64,0 0-32,0 0-32,20 0 32,-20-20-32,0 19 0,0 1 0,0-20 0,0 20 0,0-20 0,0 0 0,0 0 0,0-20 64,20 0-32,0 1-32,0-1-64,0 0 32,19-20 32,21 20 0,-1-19-96,1-1 64,19 0-32,20 1 0,-19-1 64,19 0 0,-20 1 0,21-1 64,-1-20-96,0 1 0,0-1 96,0 1 32,-19 19-128,-1-20 32,1 1 0,-21 19 0,1 0-96,-21 1 64,21-1 96,-20 20 32,-1 0-128,1 1-32,0 19 96,-1 0 32,21 19 0,-1 1-64,1 20 32,19 0-32,-19 19-96,-1 1 0,1 19-32,-20-19 0,19-1 0,-19 21 96,-1-21-640,1 1-256,0-1 192,0-19 160,-1 0 288,21-1 96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44.551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6390 17126 3456,'-40'-159'1408,"0"60"-768,1-1-768,19 21 256,20 39-128,-20 1 0,-20-21 0,1 21 0,-1-21 0,-20 0 0,21 1 64,-1 39 32,20 0-128,0 20-32,20 20-64,0 0 96,0 20-64,40 39 32,0-19-160,19 39 0,1-20-832,-21 20-256,21-19 320,-1-1 160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44.738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6132 16629 2688,'-80'-99'1056,"21"39"-576,-21 21-224,61 19 416,-41 0-32,20 0 0,1 20-320,-1 0-128,20 20-352,20 39-64,20 1-384,0 39-160,20 0 256,-1 1 128,1-1 160,0 0 96,-1 0 128,1-19 64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42.294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11093 18752 3456,'0'0'1408,"20"0"-768,-20 0-672,0 0 288,20 0-160,0 0 0,0 0-96,-1 0-32,1 0 32,0 0 0,0 0 0,0 20 64,0-20-96,0 0 0,-1 20 96,1-20 32,0 0 32,0 0 64,0 0 32,19 0 32,-19 0-64,0 20 32,-20-20-128,20 0 0,0 0 32,0 0-64,0 20-64,-20-20 32,19 0-32,-19 0 64,20 0 32,0 0-32,-20 0-64,20 20 32,0-20-32,0 0 0,0 0 0,-1 20 64,1-20 32,0 0-32,0 0 32,-20 20-64,20-20-32,0 0 32,-1 0-32,1 0 0,-20 0 0,20 0 0,0 0 64,-20 0-32,20 0 64,-20 0-128,20 0 0,-20 0-32,20 0-64,-1 0 160,-19 0 96,20 0-32,0 0-64,0 0-96,0-20-32,0 20 64,0 0 0,-1-20 32,-19 20 0,20-20 64,-20 20-96,20-20 0,-20 20-128,20 0 32,-20-20 64,0 20 32,0 0 32,0 0 64,0 0 32,0 20 32,20-20-64,-20 0-64,0 20 160,0-20 32,-20 0 64,20 0 0,0 20-64,0-20-32,-20 0-32,0 0-64,0 0-64,1 0 32,-1 0-128,20 0 64,-20 0 32,0 0 64,0 0-32,0 0 64,-19 0-64,19 0 64,0 0-128,-20 0 0,0 0-32,1 0 0,-1 0 128,0 0 96,1 20-128,-1-20-32,0 20 0,20-20 0,-19 19 0,-1-19 64,20 20-96,0-20-64,0 20 64,-19-20 64,19 0 0,0 0-32,20 20-64,-20-20 32,0 0 32,1 0 0,-1 0 0,20 0 0,-20 0 0,20 0 0,-20 0 0,20 0-96,-20 0 64,20 0 32,-20 0 0,20 0 0,0-20 0,0 20 0,0 0 0,0 0-96,20 0 0,20 0 64,-20 0 0,0 20 96,-1-20-96,21 0 0,-20 0 32,0 0 64,19 0-96,-19 0 0,0 0-32,0 0 0,20 0 64,-20 0 64,-1 0-32,21 0 64,-20 20-128,20-20 0,-20 0 32,19 0 0,-19 0-96,0 0 64,0 0-32,0 0 0,-1 0 0,1 0-64,0 0 96,0 0 64,0-20 0,0 20 64,-20 0-128,20 0 0,-1 0 32,-19 0 0,20 0 0,-20-20 64,20 20-96,0 0-64,0 0 128,0 0-96,0 0-32,-1-20-32,1 20 96,0 0 0,-20 0 32,20 0 64,0 0-32,0 0-32,0 0-64,-20 0-32,19 0 128,1 0 32,0 20 0,0-20-64,0 0 32,-20 0 32,20 0-96,-20 0 0,19 0 32,-19 0 0,20 0 0,-20 0 0,0 0 0,20 0 0,-20-20-288,20 20-64,-20 0-1984,0 0-864,20-20 1632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44.895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6033 17245 4128,'20'0'64,"-20"-20"32,-20-40 64,0 1 64,0-21 32,0 1-1536,0-21-672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46.582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6093 18257 896,'-40'-40'352,"40"0"-192,-39 1 0,19 39 256,0-40 64,0 0 96,-20 1-320,1-21-128,-1 1 32,-20-1 128,21 1 128,-1 19 64,20 20-192,0-20-32,20 40-128,20 0-96,20 0-96,0 20 32,-1 20 32,41 0 0,-21 19 0,1-19 0,-1 19-96,21 1 64,-21-21 32,1 1 64,19 0-32,-39-20 64,19-20 0,-39 0 96,0 0-32,-20-20 64,-20 0-128,0-20-64,1-19 192,-21-1 160,0-19-64,0 19 0,1-19-192,-1 19-32,20-19-32,-19 0-128,-1 19-32,20 20 64,-20 1 0,20-1 96,1 20 32,19 0-192,-20 20 0,20 0-32,0 40-32,-20 0 128,20 19 64,-20-19-64,20 20 0,-20-21 32,-19 21 64,19-21-32,-20 1 64,-20 0-64,1-20 64,-1 0 0,1-20 32,-1 19 0,1-38 0,-21-1 64,1 0 32,0 0-192,-1 0 0,1 20-96,-20-20 0,-1 0 64,21 1 64,0 19-96,-1-20 0,1 20 32,19 0 0,-19-20 0,-1 20 64,21 20-96,-1-20-64,-19 0 64,19 20 0,1-20 32,-1 19 0,1 1 64,19-20 32,-19 40-128,19-20-32,0 0 32,0 0 0,1-1-64,19 1 0,-20-20 64,40 20 64,-20 0-64,1-20 0,-1 0-32,0 0 0,0 0 128,0-20-32,0 20-32,0-20 32,1 0-32,-1 1 0,20-1 0,-20 0-96,0 20 64,20-20 32,0 20 64,-20 20-320,20-20-64,0 20 96,0 0 32,-20-1 128,20 1 32,0 0-64,0 20 64,0-20 32,0-1 64,0 1-96,0 0 0,0-20 32,20 0 64,-20 0-32,20-20 64,0 0-128,0 1-64,19-1 64,-19-20 64,0 0-160,0 1 32,0-21 32,20 20 96,-21-19 0,1 19-32,-20-19 32,20 19-32,0 20 0,0-20 0,0 40 0,-1 0 0,1 20-96,20 0 0,-20 20-96,39 0 32,-19-1 96,0 21 32,0-21-64,-1 21 64,1-20 32,-20-20 0,19 19 0,-19-19 0,0 0 64,0-20 32,0 20-32,0-20-64,-20 0-64,20 0 32,-20 0 32,19 0 0,-19-20-96,20 20 64,0-20-192,-20 0-96,20 0 192,-20-19 32,0-1 96,0 20 128,-20-20 64,20 1 64,-20-1 0,0 0-224,-19 21 0,19-21-32,0 40 0,-20 0-96,1 0 0,19 0-96,-20 0 32,20 20 96,-19 19 32,19-19-64,0 20 0,0 19-32,40-19 96,0 0 64,0 0 128,-1-1-128,21 1-32,-20-20 0,0-20 0,0 0 0,-1-20 64,1 0-32,0-39-32,0 19-64,-20-20 32,20-19 32,0 0 64,-20 39-96,20-20 0,-1 40-384,21 20-160,0 20-672,39 20-320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3.017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10855 18455 3328,'-119'-60'1312,"79"60"-704,-39-39-224,39 39 512,1-40-320,-21 20 0,0-19-192,21 19 0,-1 0-224,0 0-32,1 0 0,19 0-160,20 0 32,0 20-64,0 0-64,20 20-64,19 20-32,21 0 32,-1-1 128,21 21-128,19-1 0,0 21 96,1-40 32,-1 19-32,-20-19 0,20 0-32,-39-21 0,19 1 0,-39 0 0,19 0 0,-39 0 96,0-20-64,0 0 32,-20-20 0,-20-20-64,-20 1 160,1 19 32,-1-20 128,-19 0 96,-21-19-64,1 19 32,-20-20-96,19 1 64,1-1-64,-1 21 64,1 19 160,20 0 64,19 0-160,0 0-96,20 20-32,20 0-256,20 40 0,20-20-128,0 20 64,39-1-64,0 21 0,1-21-96,19 41 32,0-21-64,0 1 64,-19 0 96,-21-21 96,1 1 64,-21-20 32,1 19 64,-20-39 32,0 0-32,-20 0 32,-20 0-64,0-19-32,-20-21-64,-19 0 32,-20 1 160,-1-21 160,-19 20-32,0 1 96,0-1-128,-1 0 32,1 0-32,0 21 32,39-1-128,1 20-32,-1-20-32,21 0 32,19 20-64,0 20 64,0-20-128,20 20 0,20 19-128,39 1-32,-19 20 0,39-1 128,1 1 32,-1-1 32,20-19-288,-19 0-64,-21-1 32,1-19 128,-1 0-64,-39 0 96,20-20-128,-40-20 32,0 0 128,-20 0 64,-20-19-32,-19-1 64,-20-19 224,-1 19 192,-19 0 0,0-19 96,-1 19-128,-19 20-32,20-20-64,20 20 0,-1 1-64,1 19-32,20-20-32,-1 20 0,40 20-64,0-20 32,20 19-128,20 1-64,0 0-96,59 40 32,1-21 32,-1 21 64,20-20-32,-19 19-32,19 1-192,-20-21-64,21-19 224,-41 20 64,1-20-64,-21-20-32,-39 20-128,20-20-32,-20-20 32,-20 0 32,-19 0 192,-1-20 32,-39 1 192,-1-1 160,1-19 128,-40 19 64,19 0-64,-19 0 0,20 1-160,-20-1 0,40 0-96,-1 20 0,1 1-96,19-1-64,1 0 32,19 20 32,1-20-96,19 20-64,0 0-32,40 20-64,0 0 32,39 19 32,40 21-32,1 0 32,19-1 96,0-19-64,-20 19-32,0-19 0,0-20 0,-39 0 0,-1 0 0,-19-1 0,-20-19 0,0-19 96,-40-1 64,0 0-160,-39-20 32,-1 1 96,-19-1 64,-21 0 128,1 0 96,-20 1 64,0-1 96,20 0-160,-20 20-32,20 1-64,-1-1 32,21 20 0,0 0 32,-1-20-64,21 20-32,19 0-96,0 0-64,21 0-64,19 20 32,19 0-32,1-1 0,40 41 0,19-20-64,20 19-64,1 1 32,19-1 32,0-19-32,0 0-32,0-1-32,-20 1 128,-20-20 32,1 0-32,-21 0 0,-19-20-160,-20 0 0,-20 0 128,0-20 64,-40 20-32,-19-40 64,-1 20 32,-39-19 64,0-21 96,-20 20 64,-20-19 32,0 19 0,0-19-64,20 19 32,0 0-128,0 0-64,19 21 0,21-1-32,20 0 0,-1 0 0,0 20 0,41 20 0,-1 0-96,40 0 0,19 19-32,21 21 0,-1-1 0,41 1 96,-1-20-64,20-1-32,-20 1 0,0 0 96,1-20 0,-21-1 32,-20-19 0,1 0 64,-20 0-96,-21 0-64,1-19-96,0-41-32,-20 20 32,-40 1 64,1-21-32,-1 1 128,-39-1 64,-1-19 64,-39-1 96,20 1 96,-20-1 64,0 1 96,20 0-224,0 19-64,-21 1-32,41-1 64,20 20-32,-1 20 0,20 1-192,21-1-32,38 20-64,21 20 0,0 39 96,59 1 0,0-1-192,60 40-96,-20 21 192,20-21 32,-1 0-64,-19 0 32,0-19 0,-40-21-32,-19-19 32,-21 0 96,1-20 0,-40-40 32,-1 0 192,-38-20 128,-21 0-160,0-39-32,-39-20-128,-20 19-32,-20-19 160,0-20 64,-1 20-64,-18 0-96,19 19 64,19 1 64,-19 39 128,0-20 64,0 21-160,20-1-64,20-19-64,-1 39-64,21-20-64,19 20 32,0 20-32,40 0-192,40 40 64,19 0 32,41-1 0,19 60-96,20 1-64,19-1 0,1 20 128,0-20-416,0 1-64,-40-21-1408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29.080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8354 18078 2944,'-119'-20'1120,"60"0"-576,-1 0-416,40 0 320,-19 20 96,19 0 128,0 0-352,0 0-96,0 0-224,20 20-32,0 0 32,20 20-96,20-1 64,39 21 32,1-1 0,39 1-288,0-1-64,20 21-160,0-1-96,0-19 352,-40-1 192,0-19 128,-20-20-96,-19 0-32,-20 0-480,-1-20-128,-19 0 192,-20-20 128,-39-20 128,-1 0 160,-40 1 512,1-21 352,-20 1-480,0 19-160,-1-20-128,1 1-32,20 39 256,19 0 224,1 20-224,19 20-64,40 0-128,0 19-64,20 1-64,39 20-32,1 19 128,-1-19 32,21 19 64,-1-19 64,1-1-96,-1 1-64,-19-21 0,-1 1-32,1-20-96,-41 0 64,21-20 32,-20 0 64,-20-20-32,-20 0 64,0 0-64,-19-20-32,-1 21 32,-20-21 32,21-20-32,-21 1 64,20 19-64,1 20-32,-1 0 32,20 1 32,0-1 96,0 20 64,1 0-96,19 0-32,19 20-32,1 19-64,20-19 32,20 20-32,19 0 0,0-1-96,1 1 64,-1-20 32,1 19 64,-1-19-256,0-20-96,-39 20-896,20-20-992,-41-20 480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5:52.036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7699 16411 3968,'-19'0'1568,"19"0"-832,0 0-864,0 0 256,-20 0-128,20 0 64,0-20-32,0 20-32,-20 0-64,20 0 32,-20-20 96,20 20 32,-20-20-192,0 20 0,0-20 32,1 1 96,-1-1 0,0 20-32,0-40 32,-20 20-32,21 20-96,-1-20 64,0 0 32,0 1 64,0 19-96,0-20 0,1 20 96,19 0 32,-20 0-128,20 0 32,0 0-160,-20 20 32,40-20 128,-20 19 64,39 1 0,-19 0-64,20 20 32,0-20-32,-1 19 0,1-19 0,0 0-96,-21 20 64,41-20 32,-40 19 64,20-39-32,-21 20 64,21-20-64,-20 0 64,0 0-64,-20 0-32,20-20 96,-20 20 0,0 0-128,0-20 32,-20 1 64,0 19 32,0-20-32,0 0 32,0 20 0,1-20-32,-21 0 32,0 0-128,0 20 0,-19-19 32,19-1 0,1 0 128,-21 0 64,20 0-64,1-20-96,-1 21 0,-20-21-32,21 20 0,-1 0 0,0 0 0,1 1 0,19-1 0,-20 0 0,20 0 0,0 20 0,-19 0-96,19 0 0,0 0 128,20 0 32,-20 0 64,20 20 64,0 0-160,20 19-32,0 1 64,0 20 32,19-1-128,1 21 32,40 39-64,-21 20 0,1-40 64,19 0 0,-39-20-96,19 1 64,-39-1 32,0-19 64,0-1-320,-20 1-128,-20-21-320,0 1-384,-20 20 224,1-41 512,-1 21 288,0-20 448,-19-20 128,-21-20-96,21 20-96,-21-20 192,-19 0 32,20 1 0,-20-1 0,19 0-160,1 0 0,0 0-224,-1 0 32,21 20 32,-1-19-96,20 19-32,1 0 32,19 19 0,0 1-64,20 0-64,20 40-64,20-1 32,19 1-192,1 19 0,-1 20-128,21-19 0,-21-1 96,1 0 160,-1-19 0,-19 19 32,-1-19 128,-19-21 32,0 1-32,0-20 32,-20 0 0,0-20 32,-20 0-64,0-20-64,-19 0 32,-1 0-32,-20 0 0,1 1 0,-20-21 128,39 20 64,-20 0 0,21 0 32,-1 1-128,20 19-64,0 19-96,20 1 32,20 20 32,0 39 64,20 1-96,19-1 0,1 20-32,-1 1-64,1-21 96,-21-20 64,1 1 0,0 0 64,-20-21-128,-1-19 0,-19 20 32,20-40 0,-20 0 0,0 0 64,0 0-32,-20-20-32,20 0-64,-19-20 32,-1 40 32,0-39 0,0 39 0,0-20 64,20 20-32,-20 0 64,20 0-128,-19 0 0,19 0 32,0 0 0,0 0-96,0 0 64,0 0 32,19 20 64,1-20-96,0 0 0,0 0 32,0 0 64,-20 0-96,20 0 0,-20-20 32,19-20 64,-19 20 32,0-39 32,-19 19-64,19-39-64,-20 19 32,0-19 32,-20-1 32,20-19 96,-19 20-32,-1-20 64,20 19-128,0 1-64,-19-1 0,19 1-32,0 0 0,0-1 0,0 21 0,0-1 64,1 21-96,-1-21 0,-20 1 32,0-1 0,1-19 0,-1 19 0,0-19 0,1 19 0,19 1-96,0 19 64,-20-20 32,20 21 0,1 19-96,-1-20 64,0 20 32,0 1 0,0-1-160,20 0-32,0 20 0,0 0 128,0 0-32,40 20 32,-20 0 0,19 39 0,61 20 64,-21-19 64,0 19-96,21 1 0,-21-21 32,0 1 0,-39-21 0,20-19 64,-21 20-96,-19-20 0,0-20 32,-20 0 64,0 0-32,-40-20 64,1 0-64,-21-20-32,1 21 32,-1-1 32,-19 0-32,-1-20-32,1 1 32,-1 19-32,-19 0 0,0 0 64,20 0-96,-1 0 0,1-19 32,0 39 0,39-20-96,-39 20 0,39 0-32,0 20 96,0-20-160,21 39 0,-1-19 96,-20 0 96,40 0 32,-20 20-32,0-21-64,20 1-32,0 0 64,-19-20 64,-1 0 0,20 0-32,-20-20 32,0 0 32,0 1-96,0-21 0,0 0 32,-19-19 0,-1-1-96,0 1 0,-19-1-224,19-19-64,0 19 0,-19-19 64,19 19 192,-19 1 128,39 19 32,-20-20-32,1 1 32,-1 19-32,0 1-96,0-1 0,1 20-32,19-20 96,-20 21 0,20-1 32,-19-20 0,19 20 64,-20 0-32,20 0-32,20 1 160,-19-1 32,-1 0-64,20 0-32,0 0 32,-20 20 0,20 20-160,0-40 32,0 20-64,0 0 0,0-20 64,0 20 64,0 0-96,20-19-64,-20 19 128,0 0 32,20-20-96,-20 20 32,19 0 64,1 0 32,0 20-32,20-1 32,-1 1-128,1 20-64,0-20 128,-1 19 32,1 1 0,0-20-64,0-20-64,-21 20 32,1-20 96,20 20 96,-40-20-64,20 0 0,0 0 32,-1-20 0,-19 20 0,0-20 0,0 20-160,-19-40-32,19 20 96,-20 1 32,0-21 0,0 0-64,0 20 32,-39 1-32,39-21-96,-40 20 64,21 0 96,-1 0 32,0 1 32,-19-1 0,-1 0 0,1 0 0,19 0-160,0 20-32,1-20 160,-1 20 96,0 0-192,1 0 32,19 0-32,0 0 0,0 0 0,20 0 0,0 0-96,0 20 64,0-20 32,40 20 0,-20 0 0,19 0 64,21 0-96,-21-20 0,-19 0 32,20-20 0,-20 20 0,0 0 64,0-20-32,-1 0-32,-19 20 96,0-20 0,0 0-32,0 0-64,-19 1 32,-1-1-32,0 0-96,-20 20 64,20-20 32,-19 0 0,-1 0 0,0 20 64,1 0-32,-1 0-32,20 0-64,-20 0 32,20 0 32,-19 0 64,19 0-96,0 0-64,0 0 128,0 0 32,1 0-96,-1 0 32,0 0-64,0-19 0,20 19 64,-20 0 64,0-20-96,1 20 0,-1 0 32,20 0 64,-20 0-96,0 0 0,20 0 32,-20-20 0,20 20-96,-20-20 64,20 20 32,-20-20 64,20 0-96,-19 20 0,19 0 32,-20-20 0,20 20 0,-20 0 0,0 0 0,20 0 0,-20 0 0,20 0 0,-20 0 0,20 0 0,0 0-96,-19 0 64,19 0 32,-20 0 64,20 0-96,0 0 0,-20 0 32,20 0 64,0 20-96,-20-40 0,20 20 32,0 0 0,0 0 0,-20 0 0,20-19 0,0 19 64,-20 0-32,20 0-32,-20 0 32,20 0-32,-19 0-96,-1 0 64,20-20 32,-20 20 64,20 0-96,-20 0 0,20 0 32,0 0 0,-20 0-96,20 0 64,0 0 32,0 0 64,0-20-96,0 20 0,0 0 32,0 0 64,0-20-32,0 20-32,0 0-64,20 0 32,-20 0 32,0 0 0,0 0 0,20 0 64,-20 20-32,20-20-32,0 20 32,-20 19-32,19-19-96,1 20 0,0 0-32,0 19 96,-20-19-64,20 39 32,-20-39 0,20 59 0,-20 20 64,20-59 0,-20-1 0,0 21 0,0-21-96,0 21 64,0-21 32,0 1 64,0-1-32,0-19 64,-20 19-64,20 1-32,0-20 32,0 39 32,-20 0 32,20 1 32,0-21-160,0 21-32,0-21 32,0-19 64,-20 19 0,20-19-32,0 0 32,0-1-32,0 1-96,0-20 64,0 0 96,0 20 32,-20-21-32,20 1-64,0 0-64,0 0 32,0 20 32,0-21 0,0 21 64,0 0 32,0-20-32,20 0-64,-20 19-64,0-19 32,20 0 32,-20 0 0,20-20 0,-20 0 64,0 20-96,0-1 0,20-19 32,-20 0 0,0 0 0,0 0 0,0-19 0,0-1 64,0-20-32,0 0 64,0 1-64,0-21-32,0 1 32,0-1-32,0 1-96,19-1 64,-19 0-128,0 1 32,0-1 0,0 1 64,0 19-32,0 1-32,0-1 96,0 20 0,0-20-64,0 20 64,0 20 32,20 20 0,-20 40-96,20 19 0,-20 1 256,40 58 128,-1 21-128,21 0-32,0 20-64,-1-21 32,20-19-128,1-40-64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14:23.725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26849 8017 2432,'-80'-40'960,"120"40"-512,-80 0-544,40 0 256,0 0-192,0-39 0,0-1-32,-39 40 0,-1 0-512,40-40-256,0 40 0,-40 0 32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14:33.077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26810 8057 1152,'0'0'-608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10-26T19:11:38.849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5773 10960,'3'0,"3"0,3 0,3 0,5 0,2 0,0 0,0 0,-1 0,-1 0,-1 0,3 0,0 0,-1 0,0 0,-1 0,0 0,-1 0,2 0,-2 0,-6 0,-8 0,-6 0,-6 0,-3 3,-2 1,1 2,1 0,-3-1,-2 1,1 3,-3-1,-1-1,-1-2,-3-2,1-2,1 0,2-1,0-1,1 1,0 0,5-3,1-1,4-2,3-3,0 0,-1 2,1-1,1-4,2-2,2-2,1-1,0 0,1 0,1 1,-1 0,0-2,1-1,-1 0,0 1,0 1,3 3,3 4,3 4,3 2,5 3,1 1,-1 3,-2 2,0-1,-3 2,-4 2,0 0,1-1,1-2,5 3,2 1,1-2,0-1,-1-3,0-1,0-1,1-1,1 0,0 0,-1-1,-1 1,0 0,-1 0,2 0,1-1,-1 1,0 0,-1 0,0 1,-1-1,-1 0,3 0,1 0,0 0,-2 0,1 0,-2 0,0 0,2 0,1 0,0 0,-1 0,-1 0,-1 0,0 0,3 0,-1 0,-2 2,-1 2,-1-1,-1 0,1 1,1 1,2-1,2-1,-1-1,0-1,0-1,-2 0,0 0,0 0,2 0,1 0,0-1,-1 1,-1 0,-1 0,0 0,2 0,1 0,0 0,-1 0,-1 0,-1 0,0 0,3 0,-1 0,1 0,-1 0,-1-2,0-7,4-1,1 0,0 3,-1 2,-2 2,-1 2,-2 0,-3-1,4-1,0-3,1 0,1-1,2 0,0-2,-1 2,-1 1,-1 2,-1 2,-1 0,2 2,1 0,-1 0,0 1,-1-1,-1 0,0 3,2 1,1-1,0 0,-1-1,-1-1,0-1,-2 1,1-1,2 0,1-1,-1 1,0 0,-1 0,0 0,-1 0,2 0,1 0,0 0,-1 3,-1 0,-3 3,-2 0,0-1,4-1,0-1,2-2,-1 0,0-1,0 0,-1 0,2-1,1 1,0 0,-1 5,-1 2,-3 2,-2 0,1-2,-1-2,-1 1,2-1,2-1,1-1,0 1,0 0,0 0,0-2,2 0,1-1,0 2,-1 1,0-1,-2 2,0 0,2 0,1-2,0-1,-1-1,-1-1,-1 1,0-2,3 1,-1 0,1 0,-1 0,-1 0,0-1,-2 1,1 0,5 0,1 0,0 0,-2 1,-1-1,2 0,-1 0,-1 0,-1 0,-1 0,-1 0,0 0,-3 2,1 2,2 2,2 0,2 4,-1 4,5-2,0 1,0 0,-3-2,-1-2,-2-4,1-2,0-1,-1-2,-2 2,-6 4,0 0,0 2,-2 5,-2 3,1-2,-2 0,2-2,0-2,3 2,0 0,-1 1,-3 4,-1 1,0-2,2-4,2-2,3-1,2-4,-2 1,0-1,3-1,1-2,2 3,-4 1,0 1,-1 2,-2 4,-1 0,1 0,-1 2,2-4,2-2,2 0,0-3,0 2,0-2,0-1,0-1,-3 0,2 0,0 3,1-1,0-1,-2 1,-2 5,1 0,-3 2,0-3,4-1,4-4,7-2,2-1,-1-2,-2 0,-3-1,-2 1,-2-1,2 1,0 0,-4 2,-1 1,0 3,-3 3,-1 0,1-2,1 1,1-1,4-2,-2 1,1 0,-2 3,1 1,0-2,0-1,0-3,-2 1,1-1,2 0,0-2,-10 0,-9-2,-7 1,-4-1,-2-1,-1 1,-3 0,-1 0,1 0,1 0,4-6,2-1,2-2,5-2,-1-3,-1 3,-2 2,-4 2,-3 1,-1 1,3-2,0 1,4-1,1-5,-1-3,0 1,0 0,-2 3,-1 3,6 3,7 2,7 2,7 1,5 1,6-1,2 1,2-1,4 1,-1-1,-3 0,-3 0,-4 0,-6 3,-4 5,-5 5,2 3,2 0,2-1,2-2,6 1,3-3,-1-3,-1-3,-1 3,-2 0,-4 1,-1 0,-4 0,-2 1,-4 2,-1 2,-1 0,-1 4,-1 1,0 0,9-1,4 0,4-4,1-4,-2-1,0-2,1 0,1-1,1-1,-1-2,0-1,-1-1,5-1,2 0,-1-1,-1 1,-2 0,-1 0,-2-1,3 1,-1 0,1 0,-1 0,-4 6,2 1,-3 2,2 0,2-2,-3 0,-4 3,0-2,-3 1,-2 2,-2 1,1-1,1 3,0-1,4-1,-1 1,1-2,5-2,2-4,1-2,0-2,1 0,-2-2,-2 3,-1 1,-4 3,3 0,2-1,1-2,0 0,-2 1,0 0,-1-1,1 0,1 1,3 1,1-2,1 0,-1-1,-1-1,0-1,-1 6,2 1,-1 2,-2-1,0-1,-1-2,1-2,-1-1,1 1,-2 3,1 1,2-2,-3 2,0 0,-3 0,-5 0,-10-2,-5-1,-5-2,4-1,8 0,8-1,5 0,4-1,2 1,1 0,0 0,-2 2,0 1,2 1,-3 4,-2 1,-1 1,-4 2,-3 2,1 0,-1 1,2 1,3-1,1 4,3-3,4-3,-1-1,-1-1,1 1,-1-2,0-2,0-3,0-2,3-2,-2 2,-1 1,0-2,0 1,-1-2,1 0,0-1,3 0,1 0,-8 0,-9 0,-7 0,-5 0,-4 0,-2 0,-1 0,6 0,6 0,7 0,4 2,2 4,4 1,-1 4,2 1,1 0,-1-1,-2 0,-1-3,1-1,2-1,0 0,1 1,3-1,5-1,0 1,0 0,3-2,3-1,0-1,-6 2,-6 5,-3 4,1-1,1-1,4-1,-3 0,0 2,2-1,0-3,0-3,0-2,-1-1,-1-2,0 0,-3 2,-3 4,-5 6,1 3,4 2,1 1,0-1,2-2,-2-2,-3 0,0 3,-1 1,1 0,-2 1,2-4,1-1,0 0,3-3,3-2,-2-1,0-1,0 4,-2 2,-3 2,0-1,1-3,2-3,4-3,2-2,1-2,0 0,-3 2,-2 1,-3 3,0-1,1 0,-2 2,2-1,3 1,2 0,0-2,0-1,0-2,0-1,-3 5,-3 3,-4 4,-3 1,1-1,0 0,-1 0,4-2,1 0,0 0,0 4,-1 2,1-2,2-4,2-3,1-1,-1 1,-1 2,4 2,-1 2,-3 3,-1-1,1-3,-2-2,-2 1,1-3,0-1,0-1,-1 1,-1 0,3 1,5 1,2 0,-2 2,0 0,0 1,1-3,-1-2,1-4,3-1,0 1,1 2,-1 1,-1-2,0-1,-1 2,-3 1,-1 1,3-2,-2 1,0-1,1-1,-3 4,0 0,1-2,-3 1,-1 2,-1-1,2-2,-1 1,4-2,-1 1,1 0,-2 1,-3 1,1 3,1-2,-1 4,1-2,1 1,0 0,0-1,3-4,1 0,-1-2,1 2,0 1,-2 2,0-1,0 3,-2 2,0-1,-2-1,4 0,1 1,2-3,-2 0,0-2,-1 0,2 4,0 2,0-1,4-3,1-4,-3 0,-2 1,-2 2,-2 2,1-1,1-2,1-4,6-1,3 0,-1 0,-2 5,-6 3,-5 2,0-1,0-3,4-1,1 1,0-1,-2 1,-1 0,2 0,0-1,2 0,0 2,4 0,0-2,1-2,-1-3,0-2,-1-1,-1-1,-1-1,4 1,-1 2,1 1,-1 0,-1 2,-1 1,0-2,3-1,0 0,-3 0,-2 4,0 0,0-1,0 1,0-1,3-1,-1 1,-3 5,-5 3,-2 2,-1-2,-1-1,2-2,0-1,-2 1,2-2,2-2,0 0,1 5,2-1,-2 1,-1 2,-3 0,1-2,4-3,1-1,-2 2,1 1,0-2,2-1,1-3,2-2,0 2,-3 4,-2 4,1-1,3-2,-3 0,4 1,6 3,2 3,0-3,-1-2,1-5,1-2,0-3,-2-1,-2-1,-5 2,-1 1,-4 2,-4 3,-2 3,-2 2,-2 2,5-2,2 1,1 0,0-1,2 0,-2 1,1-2,1-1,2-2,-1 0,0-1,-2 0,-2 4,2 0,3-1,-1-1,-2 0,0 0,1-3,-1-2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10-26T19:11:38.849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5773 10960,'3'0,"3"0,3 0,3 0,5 0,2 0,0 0,0 0,-1 0,-1 0,-1 0,3 0,0 0,-1 0,0 0,-1 0,0 0,-1 0,2 0,-2 0,-6 0,-8 0,-6 0,-6 0,-3 3,-2 1,1 2,1 0,-3-1,-2 1,1 3,-3-1,-1-1,-1-2,-3-2,1-2,1 0,2-1,0-1,1 1,0 0,5-3,1-1,4-2,3-3,0 0,-1 2,1-1,1-4,2-2,2-2,1-1,0 0,1 0,1 1,-1 0,0-2,1-1,-1 0,0 1,0 1,3 3,3 4,3 4,3 2,5 3,1 1,-1 3,-2 2,0-1,-3 2,-4 2,0 0,1-1,1-2,5 3,2 1,1-2,0-1,-1-3,0-1,0-1,1-1,1 0,0 0,-1-1,-1 1,0 0,-1 0,2 0,1-1,-1 1,0 0,-1 0,0 1,-1-1,-1 0,3 0,1 0,0 0,-2 0,1 0,-2 0,0 0,2 0,1 0,0 0,-1 0,-1 0,-1 0,0 0,3 0,-1 0,-2 2,-1 2,-1-1,-1 0,1 1,1 1,2-1,2-1,-1-1,0-1,0-1,-2 0,0 0,0 0,2 0,1 0,0-1,-1 1,-1 0,-1 0,0 0,2 0,1 0,0 0,-1 0,-1 0,-1 0,0 0,3 0,-1 0,1 0,-1 0,-1-2,0-7,4-1,1 0,0 3,-1 2,-2 2,-1 2,-2 0,-3-1,4-1,0-3,1 0,1-1,2 0,0-2,-1 2,-1 1,-1 2,-1 2,-1 0,2 2,1 0,-1 0,0 1,-1-1,-1 0,0 3,2 1,1-1,0 0,-1-1,-1-1,0-1,-2 1,1-1,2 0,1-1,-1 1,0 0,-1 0,0 0,-1 0,2 0,1 0,0 0,-1 3,-1 0,-3 3,-2 0,0-1,4-1,0-1,2-2,-1 0,0-1,0 0,-1 0,2-1,1 1,0 0,-1 5,-1 2,-3 2,-2 0,1-2,-1-2,-1 1,2-1,2-1,1-1,0 1,0 0,0 0,0-2,2 0,1-1,0 2,-1 1,0-1,-2 2,0 0,2 0,1-2,0-1,-1-1,-1-1,-1 1,0-2,3 1,-1 0,1 0,-1 0,-1 0,0-1,-2 1,1 0,5 0,1 0,0 0,-2 1,-1-1,2 0,-1 0,-1 0,-1 0,-1 0,-1 0,0 0,-3 2,1 2,2 2,2 0,2 4,-1 4,5-2,0 1,0 0,-3-2,-1-2,-2-4,1-2,0-1,-1-2,-2 2,-6 4,0 0,0 2,-2 5,-2 3,1-2,-2 0,2-2,0-2,3 2,0 0,-1 1,-3 4,-1 1,0-2,2-4,2-2,3-1,2-4,-2 1,0-1,3-1,1-2,2 3,-4 1,0 1,-1 2,-2 4,-1 0,1 0,-1 2,2-4,2-2,2 0,0-3,0 2,0-2,0-1,0-1,-3 0,2 0,0 3,1-1,0-1,-2 1,-2 5,1 0,-3 2,0-3,4-1,4-4,7-2,2-1,-1-2,-2 0,-3-1,-2 1,-2-1,2 1,0 0,-4 2,-1 1,0 3,-3 3,-1 0,1-2,1 1,1-1,4-2,-2 1,1 0,-2 3,1 1,0-2,0-1,0-3,-2 1,1-1,2 0,0-2,-10 0,-9-2,-7 1,-4-1,-2-1,-1 1,-3 0,-1 0,1 0,1 0,4-6,2-1,2-2,5-2,-1-3,-1 3,-2 2,-4 2,-3 1,-1 1,3-2,0 1,4-1,1-5,-1-3,0 1,0 0,-2 3,-1 3,6 3,7 2,7 2,7 1,5 1,6-1,2 1,2-1,4 1,-1-1,-3 0,-3 0,-4 0,-6 3,-4 5,-5 5,2 3,2 0,2-1,2-2,6 1,3-3,-1-3,-1-3,-1 3,-2 0,-4 1,-1 0,-4 0,-2 1,-4 2,-1 2,-1 0,-1 4,-1 1,0 0,9-1,4 0,4-4,1-4,-2-1,0-2,1 0,1-1,1-1,-1-2,0-1,-1-1,5-1,2 0,-1-1,-1 1,-2 0,-1 0,-2-1,3 1,-1 0,1 0,-1 0,-4 6,2 1,-3 2,2 0,2-2,-3 0,-4 3,0-2,-3 1,-2 2,-2 1,1-1,1 3,0-1,4-1,-1 1,1-2,5-2,2-4,1-2,0-2,1 0,-2-2,-2 3,-1 1,-4 3,3 0,2-1,1-2,0 0,-2 1,0 0,-1-1,1 0,1 1,3 1,1-2,1 0,-1-1,-1-1,0-1,-1 6,2 1,-1 2,-2-1,0-1,-1-2,1-2,-1-1,1 1,-2 3,1 1,2-2,-3 2,0 0,-3 0,-5 0,-10-2,-5-1,-5-2,4-1,8 0,8-1,5 0,4-1,2 1,1 0,0 0,-2 2,0 1,2 1,-3 4,-2 1,-1 1,-4 2,-3 2,1 0,-1 1,2 1,3-1,1 4,3-3,4-3,-1-1,-1-1,1 1,-1-2,0-2,0-3,0-2,3-2,-2 2,-1 1,0-2,0 1,-1-2,1 0,0-1,3 0,1 0,-8 0,-9 0,-7 0,-5 0,-4 0,-2 0,-1 0,6 0,6 0,7 0,4 2,2 4,4 1,-1 4,2 1,1 0,-1-1,-2 0,-1-3,1-1,2-1,0 0,1 1,3-1,5-1,0 1,0 0,3-2,3-1,0-1,-6 2,-6 5,-3 4,1-1,1-1,4-1,-3 0,0 2,2-1,0-3,0-3,0-2,-1-1,-1-2,0 0,-3 2,-3 4,-5 6,1 3,4 2,1 1,0-1,2-2,-2-2,-3 0,0 3,-1 1,1 0,-2 1,2-4,1-1,0 0,3-3,3-2,-2-1,0-1,0 4,-2 2,-3 2,0-1,1-3,2-3,4-3,2-2,1-2,0 0,-3 2,-2 1,-3 3,0-1,1 0,-2 2,2-1,3 1,2 0,0-2,0-1,0-2,0-1,-3 5,-3 3,-4 4,-3 1,1-1,0 0,-1 0,4-2,1 0,0 0,0 4,-1 2,1-2,2-4,2-3,1-1,-1 1,-1 2,4 2,-1 2,-3 3,-1-1,1-3,-2-2,-2 1,1-3,0-1,0-1,-1 1,-1 0,3 1,5 1,2 0,-2 2,0 0,0 1,1-3,-1-2,1-4,3-1,0 1,1 2,-1 1,-1-2,0-1,-1 2,-3 1,-1 1,3-2,-2 1,0-1,1-1,-3 4,0 0,1-2,-3 1,-1 2,-1-1,2-2,-1 1,4-2,-1 1,1 0,-2 1,-3 1,1 3,1-2,-1 4,1-2,1 1,0 0,0-1,3-4,1 0,-1-2,1 2,0 1,-2 2,0-1,0 3,-2 2,0-1,-2-1,4 0,1 1,2-3,-2 0,0-2,-1 0,2 4,0 2,0-1,4-3,1-4,-3 0,-2 1,-2 2,-2 2,1-1,1-2,1-4,6-1,3 0,-1 0,-2 5,-6 3,-5 2,0-1,0-3,4-1,1 1,0-1,-2 1,-1 0,2 0,0-1,2 0,0 2,4 0,0-2,1-2,-1-3,0-2,-1-1,-1-1,-1-1,4 1,-1 2,1 1,-1 0,-1 2,-1 1,0-2,3-1,0 0,-3 0,-2 4,0 0,0-1,0 1,0-1,3-1,-1 1,-3 5,-5 3,-2 2,-1-2,-1-1,2-2,0-1,-2 1,2-2,2-2,0 0,1 5,2-1,-2 1,-1 2,-3 0,1-2,4-3,1-1,-2 2,1 1,0-2,2-1,1-3,2-2,0 2,-3 4,-2 4,1-1,3-2,-3 0,4 1,6 3,2 3,0-3,-1-2,1-5,1-2,0-3,-2-1,-2-1,-5 2,-1 1,-4 2,-4 3,-2 3,-2 2,-2 2,5-2,2 1,1 0,0-1,2 0,-2 1,1-2,1-1,2-2,-1 0,0-1,-2 0,-2 4,2 0,3-1,-1-1,-2 0,0 0,1-3,-1-2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46.451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11649 18574 3712,'-59'-40'1408,"19"40"-768,0-20-256,40 20 416,-20 0-224,-19-20 0,-1 20-288,-19 0-96,19-19-96,-20 19 0,1-20 64,-1 0 64,1 0 96,-1 0-320,-19-20-64,19 1 96,1-1 32,-21 20 128,21-19 96,-1 19 0,-19 0 0,39-20-256,-19 20 0,-1 0-32,20 1 0,1-21 0,19 20 64,0 0-32,0 0-32,0 1-64,20 19-32,0 0-96,20 0 192,0 19 32,20 1-128,-1-20-64,1 40-224,39 0 0,-19 19 32,0-19 160,19 0 96,0 19 64,-19-19 32,-1-1 0,1 1-96,-1 0 64,1 0-480,0 19-192,-1-19 0,1-20 64,-21 19 448,1-19 192,-20 0-64,20 0 64,-21-20 0,21 0 64,-40 0-32,40 0-32,-40 0-64,20 0-32,-20 0 128,19-20 32,-19 0 64,0 0 0,-19 0 0,19 1 0,-20-21-64,20 20-64,-40 0 32,40 0 32,-40 1-96,1-21 0,-1 20 160,0-20 160,-19 20-160,-1-39 0,1 39 0,-1-20 0,1 1 0,-1 19 0,1-20 0,19 20 64,0 0 32,20 1 32,0 19-224,1-20 0,19 20-96,0 0-64,0 0 96,0 0 0,39 0-128,1 20 32,20-1-160,-1 1 32,1 20-160,19 0-64,0-1 0,-19 1 32,-1 0 32,-19-1-32,20 1 224,-21-20 128,21 20 96,-20 19-96,-1-19 64,-19-20 32,20 19 64,-20-19-32,19 0-32,1 0 96,-20 0 0,0 0 32,19 0 0,-19-1-64,0-19-64,0 20-64,0 0 32,0 0 32,0-20 0,-1 20 0,1-20 64,-20 0 32,20 0 96,-20 0-96,0 0-64,20-20 0,-20 20-32,0-20-288,0 20-128,0-20 128,0 0 96,0 20 32,0-19 128,-20-1-64,20 0-32,-20 0 96,20 0 0,-20 0 32,1 0 0,19 1 352,-20 19 224,-20-20 128,20 20 64,0-20-352,-19 0-160,19 20-96,0-20-32,0 20-64,0-20-128,0 20-32,1-19-32,-1 19 0,20-20 96,-20 20 0,0-20 96,-20 20 32,20-20 32,1 0 0,-1 20-64,0 0-64,0-20 160,-20 0 128,21 20 32,-21-19 128,0-1-224,20 0 64,0 0 0,1 0-256,-1 0 0,-20 1-32,20-1 64,0 20-32,1-20-32,-1 0 32,0 0-32,0 0 0,0 0 64,0 20-32,-19-19-32,19-1 32,-20 0-32,20 20 0,-19-20 64,19 0-32,-20 0-32,0 1 32,20-1-32,-19 0 0,19 0 0,-20 0 0,20 0 0,1 1 0,-21-1 0,20 0 0,0 0 64,-20 20-96,1-20 0,19 0 32,0 0 64,-20 1-96,1-1 0,19 0 32,-20 0 0,0-20-96,21 21 64,-21-1 32,-20-20 64,21 20-32,-1-19-32,0-1 32,1 20 32,-1 0-96,0 0 0,1 0 32,-1 1 64,0-1 32,0 0 32,-19-20-64,19 1 32,1 19-64,-1 0 64,0-20-128,20 20 0,-19 0-32,19 1-64,0-1 160,0 20 32,0-20-96,0 0-32,20 20 32,-19-20 64,19 20-64,-20-20 0,20 20 32,0-19 0,0 19-96,0 0 64,20-20 32,-1 40 0,1-20-96,0 19 0,0-19-32,20 20 0,-1 20-128,1-20 0,0 0-32,19 19 96,-19 1 128,0-20 32,-1 20-64,1-21 64,20 21 32,-21 0 0,1-1 0,0-19 0,-1 20-96,1-20 0,0 20-32,-1-21 96,-19 1-64,20 20-32,-20-20-64,19 0-32,-19-1 32,0 1 64,0 0 64,0-20-32,0 20 32,0-20 64,-1 0 64,-19 0-96,20 0 0,-20 0 96,0 0 96,20 0-128,-20 0-32,0 0 0,0 0 0,0 0 0,-20-20 64,0 20 32,20-20 32,-19 0 0,-1 1 64,0-1-96,0 0-64,0 0 128,-20-20 32,1 21 64,-1-21 0,0 20-224,1 0 0,-1-20 32,0 21 32,1-21-32,-21 0 32,20 1 0,1 19 32,-1-20-64,0 20-64,1 0 96,-1 0 0,0 1 32,1-1 64,19 0-32,-20 20 64,20-20-288,0 20 0,20 0 0,-20-20 32,20 20-64,0 0 64,0 0-32,20 20-64,0-20 0,20 40 96,0-20-288,19 19-96,-19 21 224,39-20 64,1 19 32,-21 1 64,1-1-128,19 1 32,-19-21 64,-1 21 96,1-1 0,-1 21-32,-19-41-64,0 21 32,-1 0 32,1-21 64,-20 1-32,19 0-32,-39-1 224,20-19 160,-20 0 0,0-20 96,0 20-192,-20-20-96,1-20-96,-1 0-96,-20 0 32,0 20 32,1-20-32,-1 1 64,0-1 0,-19-20 96,-1 20-160,1-39-32,-1 19 0,1 0 0,-21 1 64,21-1 32,-1-20-128,-19-19 32,-1 20 0,21-1 0,-21 0 0,1 1 0,0 19-96,19-19 64,-19 19 96,19 0 32,1 1-32,19-1 32,0 0-128,1 1 0,-1 19 32,20 0 0,-20-20 0,21 20 64,-21-19 32,0 19 32,20 0-64,1 0-64,19 20-64,0-20-32,0 20 64,19 20 64,21 20-64,0 0 0,39 19-128,1 1 32,19-1-224,-20 1-96,20 39-96,1-40 0,-21 21 64,0-21 128,-19 1 160,-1-20 96,1-1 0,-20 1 32,-1-20 64,-19 19 64,20-39-32,-40 20 64,0 0 64,0-20 64,0 0-32,-20-20-32,0 0-192,-20 1 32,21-1 0,-41-20 64,20 0 160,-19 1 192,-1-1-160,1 0-64,-21 1-96,1-21 0,19 20-64,-19-19 64,0 19-128,19-19 0,1-1 96,-21 1 96,21 19-128,-21 0-96,1-19 160,0 19 96,-21 0-32,1-19 0,20 19-96,-1 0 32,1-19-64,0 19 64,19 0-128,1 1 0,19-1-32,0 20 0,-19-19 128,19 19 32,20 20-128,-20-20 32,21 0 0,-1 20 0,0 0-96,0-20 64,0 20 32,0 0 64,20 20-96,0-20-64,0 0-96,20 20-32,20 0 32,0 0 128,19 19-384,1 1-128,-1 39-256,21-39-32,39 20-544,-40-1-928,20 20 576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04:47.061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8653 17006 4480,'-80'-59'1664,"61"19"-896,-21 0-608,0 20 352,20 1-288,-39-21-64,-21 20 32,1-40 96,19 21-128,-19-21-96,0 21 32,-1-21 0,1 20 32,-20-19 0,-1 19 64,21-19-96,-20 19 0,19 0-32,21 0 32,-21 1-128,21-1 0,19 0 32,-19 21 0,-1-1 0,20-20 64,-19 20-96,19 0 0,0 1 32,1-21 64,-1 40-96,0-20 0,1 0-32,19 0 0,0 20 128,20-20 32,0 20-192,-20 0 0,20 0-32,20 0-32,0 20-32,0 0 32,19 20-64,21 0 0,-1-1-32,1 1 64,0 19 64,-1-19 64,1 39-32,-1-39 32,21 20 64,-21-1 64,1-19-96,-1 19 0,1-19-128,-1 0 32,-19 0-640,0-21-1568,-1 1 64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3D94D-8082-F941-A9B8-357AAFC24CE0}" type="datetimeFigureOut">
              <a:rPr lang="nb-NO" smtClean="0"/>
              <a:t>18.10.2018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E04F9-FFA2-704F-AB21-87FBF97CE4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6091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D2C86E-86C8-421A-80BC-3818A107D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06706C5-E86B-4DFB-9467-52D66BF20D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E90771B-1684-45C1-BFE3-911879E62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18.10.2018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27B13AA-C2DE-4861-8C37-76F8C154C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B1B05-EE38-4620-AA08-F3E1B3C6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996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E513017-FBE8-4558-B7D6-4DCD096D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8CD01C2-8566-409D-A0E4-5C0CE61E42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ABC5EDB-1006-4D2D-9F52-47785F10B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18.10.2018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F839C8E-427A-46EC-B251-095F808D0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30F5500-31C4-4F8B-AADF-F7B5A30CF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9084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8108DAF-C395-4AEB-858F-B6447C367D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091755B-5473-410F-826C-B8CC6F92DE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BA31BBB-0997-4EEF-BF6B-7A0A01129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18.10.2018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7B8D601-7E6E-4153-AADA-8DA2566F9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01633FE-0088-45E7-A73F-33728F92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608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A597A1-3673-4451-9B1C-5D7EEDC49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AAFB268-F73C-4D56-8102-40673C44A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D463DC7-9EC7-4DE3-B8C9-76A64A1BC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18.10.2018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ED7D530-DD2E-4FA9-B1C1-7B2E76E95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2990F73-CBA0-4256-955D-5045ED964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588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6945E6-4CDD-402E-8E91-8439A6C1B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3006945-8E09-4C35-893D-D9D183B84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F685DD9-F984-4397-B26C-5E5F6D8F3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18.10.2018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A76E100-5C9C-4721-A1C1-13B4B4BE9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539BDC1-4890-4D77-B76C-30C6BDAB8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705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AD45179-5920-4F20-89E0-F2D8739A1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53B6909-5708-42AE-BDAF-02A5B53F0A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4DF575F-E63C-4FD7-9F10-9DF230C62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53E20CB-79BF-47CC-9A99-BF770C60F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18.10.2018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3A4E1BF-27EF-4FDA-A7D4-969959DC7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8F2AB95-D322-48D2-BBA6-731742206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532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9512D1-4A4E-4BAA-BA82-7496CCAC8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D687D81-A203-4C28-9929-58D798B5B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9C05E0E-2999-4C2F-92D2-9EAF172A26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3E53670-92D2-4863-AC09-B7E30EF7BF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38EF870-DE32-4E08-A674-B2A14C7C79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AB35781-63B4-4B6E-9152-EFB297A2D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18.10.2018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5E67BCA-0381-4D4D-92F1-465E15452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95BE70E0-B48D-413D-BAC6-1C4A62BD5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324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053698-C95C-4C2C-8376-72F86EA96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B965D78-4738-48EC-AC46-96B85704A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18.10.2018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956BFC1-2EF0-4074-8CE3-B016E472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625D577-546E-4AC2-93AD-BEA73099C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170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DD5DDB9-534D-4228-ABC9-4A2D1A55A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18.10.2018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00C7D52-791A-40D7-9BAB-77245F099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C7D479D-C314-4A4D-B2EE-6C7477C8D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37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3D04330-B6CF-412E-8F04-44AD4A3F6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CE5BA33-72A9-4C85-8261-8E22B347A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2323C89-321B-48A8-A79C-446B80AFD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202FD00-FA79-41FC-B7CC-35346433E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18.10.2018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9F99309-ED07-4513-83D4-A92B25438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4BEDA57-35ED-4A4A-BECF-FB2FD5F0E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874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3CAAB67-37C0-44FF-86EE-37E281BCA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883043F-49CE-4450-91B4-569D65C186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2E3D52E-6A10-45CF-8B73-7F907593F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F6C35C4-E7AF-4327-A5FF-9D8DB9D50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18.10.2018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7DFB4C8-0319-4A5D-B26D-41F31F821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D5DE3EF-E974-4ACF-A413-6F03BCE9A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562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6D52449-B8DB-4349-9491-E5309BA20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2A2E081-4719-4CA5-AF89-B73A93962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4F13875-5C6C-4DD8-9A54-5B11AC7DE5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C13A5-AD6B-4C11-98A1-85358080EDD4}" type="datetimeFigureOut">
              <a:rPr lang="nb-NO" smtClean="0"/>
              <a:t>18.10.2018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94C09C2-80EE-4C73-85C8-F8EA45871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0510579-1AC2-440C-A139-3106DD2B3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85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image" Target="../media/image13.png"/><Relationship Id="rId26" Type="http://schemas.openxmlformats.org/officeDocument/2006/relationships/image" Target="../media/image17.png"/><Relationship Id="rId39" Type="http://schemas.openxmlformats.org/officeDocument/2006/relationships/customXml" Target="../ink/ink19.xml"/><Relationship Id="rId21" Type="http://schemas.openxmlformats.org/officeDocument/2006/relationships/customXml" Target="../ink/ink10.xml"/><Relationship Id="rId34" Type="http://schemas.openxmlformats.org/officeDocument/2006/relationships/image" Target="../media/image21.png"/><Relationship Id="rId42" Type="http://schemas.openxmlformats.org/officeDocument/2006/relationships/image" Target="../media/image25.png"/><Relationship Id="rId47" Type="http://schemas.openxmlformats.org/officeDocument/2006/relationships/customXml" Target="../ink/ink23.xml"/><Relationship Id="rId50" Type="http://schemas.openxmlformats.org/officeDocument/2006/relationships/image" Target="../media/image29.png"/><Relationship Id="rId55" Type="http://schemas.openxmlformats.org/officeDocument/2006/relationships/customXml" Target="../ink/ink27.xml"/><Relationship Id="rId63" Type="http://schemas.openxmlformats.org/officeDocument/2006/relationships/customXml" Target="../ink/ink31.xml"/><Relationship Id="rId68" Type="http://schemas.openxmlformats.org/officeDocument/2006/relationships/image" Target="../media/image38.png"/><Relationship Id="rId7" Type="http://schemas.openxmlformats.org/officeDocument/2006/relationships/customXml" Target="../ink/ink3.xml"/><Relationship Id="rId71" Type="http://schemas.openxmlformats.org/officeDocument/2006/relationships/customXml" Target="../ink/ink35.xml"/><Relationship Id="rId2" Type="http://schemas.openxmlformats.org/officeDocument/2006/relationships/image" Target="../media/image5.emf"/><Relationship Id="rId16" Type="http://schemas.openxmlformats.org/officeDocument/2006/relationships/image" Target="../media/image12.png"/><Relationship Id="rId29" Type="http://schemas.openxmlformats.org/officeDocument/2006/relationships/customXml" Target="../ink/ink14.xml"/><Relationship Id="rId11" Type="http://schemas.openxmlformats.org/officeDocument/2006/relationships/customXml" Target="../ink/ink5.xml"/><Relationship Id="rId24" Type="http://schemas.openxmlformats.org/officeDocument/2006/relationships/image" Target="../media/image16.png"/><Relationship Id="rId32" Type="http://schemas.openxmlformats.org/officeDocument/2006/relationships/image" Target="../media/image20.png"/><Relationship Id="rId37" Type="http://schemas.openxmlformats.org/officeDocument/2006/relationships/customXml" Target="../ink/ink18.xml"/><Relationship Id="rId40" Type="http://schemas.openxmlformats.org/officeDocument/2006/relationships/image" Target="../media/image24.png"/><Relationship Id="rId45" Type="http://schemas.openxmlformats.org/officeDocument/2006/relationships/customXml" Target="../ink/ink22.xml"/><Relationship Id="rId53" Type="http://schemas.openxmlformats.org/officeDocument/2006/relationships/customXml" Target="../ink/ink26.xml"/><Relationship Id="rId58" Type="http://schemas.openxmlformats.org/officeDocument/2006/relationships/image" Target="../media/image33.png"/><Relationship Id="rId66" Type="http://schemas.openxmlformats.org/officeDocument/2006/relationships/image" Target="../media/image37.png"/><Relationship Id="rId74" Type="http://schemas.openxmlformats.org/officeDocument/2006/relationships/image" Target="../media/image41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8.png"/><Relationship Id="rId36" Type="http://schemas.openxmlformats.org/officeDocument/2006/relationships/image" Target="../media/image22.png"/><Relationship Id="rId49" Type="http://schemas.openxmlformats.org/officeDocument/2006/relationships/customXml" Target="../ink/ink24.xml"/><Relationship Id="rId57" Type="http://schemas.openxmlformats.org/officeDocument/2006/relationships/customXml" Target="../ink/ink28.xml"/><Relationship Id="rId61" Type="http://schemas.openxmlformats.org/officeDocument/2006/relationships/customXml" Target="../ink/ink30.xml"/><Relationship Id="rId10" Type="http://schemas.openxmlformats.org/officeDocument/2006/relationships/image" Target="../media/image9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4" Type="http://schemas.openxmlformats.org/officeDocument/2006/relationships/image" Target="../media/image26.png"/><Relationship Id="rId52" Type="http://schemas.openxmlformats.org/officeDocument/2006/relationships/image" Target="../media/image30.png"/><Relationship Id="rId60" Type="http://schemas.openxmlformats.org/officeDocument/2006/relationships/image" Target="../media/image34.png"/><Relationship Id="rId65" Type="http://schemas.openxmlformats.org/officeDocument/2006/relationships/customXml" Target="../ink/ink32.xml"/><Relationship Id="rId73" Type="http://schemas.openxmlformats.org/officeDocument/2006/relationships/customXml" Target="../ink/ink36.xml"/><Relationship Id="rId4" Type="http://schemas.openxmlformats.org/officeDocument/2006/relationships/image" Target="../media/image6.png"/><Relationship Id="rId9" Type="http://schemas.openxmlformats.org/officeDocument/2006/relationships/customXml" Target="../ink/ink4.xml"/><Relationship Id="rId14" Type="http://schemas.openxmlformats.org/officeDocument/2006/relationships/image" Target="../media/image11.png"/><Relationship Id="rId22" Type="http://schemas.openxmlformats.org/officeDocument/2006/relationships/image" Target="../media/image15.png"/><Relationship Id="rId27" Type="http://schemas.openxmlformats.org/officeDocument/2006/relationships/customXml" Target="../ink/ink13.xml"/><Relationship Id="rId30" Type="http://schemas.openxmlformats.org/officeDocument/2006/relationships/image" Target="../media/image19.png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28.png"/><Relationship Id="rId56" Type="http://schemas.openxmlformats.org/officeDocument/2006/relationships/image" Target="../media/image32.png"/><Relationship Id="rId64" Type="http://schemas.openxmlformats.org/officeDocument/2006/relationships/image" Target="../media/image36.png"/><Relationship Id="rId69" Type="http://schemas.openxmlformats.org/officeDocument/2006/relationships/customXml" Target="../ink/ink34.xml"/><Relationship Id="rId8" Type="http://schemas.openxmlformats.org/officeDocument/2006/relationships/image" Target="../media/image8.png"/><Relationship Id="rId51" Type="http://schemas.openxmlformats.org/officeDocument/2006/relationships/customXml" Target="../ink/ink25.xml"/><Relationship Id="rId72" Type="http://schemas.openxmlformats.org/officeDocument/2006/relationships/image" Target="../media/image40.png"/><Relationship Id="rId3" Type="http://schemas.openxmlformats.org/officeDocument/2006/relationships/customXml" Target="../ink/ink1.xml"/><Relationship Id="rId12" Type="http://schemas.openxmlformats.org/officeDocument/2006/relationships/image" Target="../media/image10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23.png"/><Relationship Id="rId46" Type="http://schemas.openxmlformats.org/officeDocument/2006/relationships/image" Target="../media/image27.png"/><Relationship Id="rId59" Type="http://schemas.openxmlformats.org/officeDocument/2006/relationships/customXml" Target="../ink/ink29.xml"/><Relationship Id="rId67" Type="http://schemas.openxmlformats.org/officeDocument/2006/relationships/customXml" Target="../ink/ink33.xml"/><Relationship Id="rId20" Type="http://schemas.openxmlformats.org/officeDocument/2006/relationships/image" Target="../media/image14.png"/><Relationship Id="rId41" Type="http://schemas.openxmlformats.org/officeDocument/2006/relationships/customXml" Target="../ink/ink20.xml"/><Relationship Id="rId54" Type="http://schemas.openxmlformats.org/officeDocument/2006/relationships/image" Target="../media/image31.png"/><Relationship Id="rId62" Type="http://schemas.openxmlformats.org/officeDocument/2006/relationships/image" Target="../media/image35.png"/><Relationship Id="rId70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2.xml"/><Relationship Id="rId18" Type="http://schemas.openxmlformats.org/officeDocument/2006/relationships/image" Target="../media/image11.png"/><Relationship Id="rId26" Type="http://schemas.openxmlformats.org/officeDocument/2006/relationships/image" Target="../media/image15.png"/><Relationship Id="rId39" Type="http://schemas.openxmlformats.org/officeDocument/2006/relationships/customXml" Target="../ink/ink55.xml"/><Relationship Id="rId21" Type="http://schemas.openxmlformats.org/officeDocument/2006/relationships/customXml" Target="../ink/ink46.xml"/><Relationship Id="rId34" Type="http://schemas.openxmlformats.org/officeDocument/2006/relationships/image" Target="../media/image19.png"/><Relationship Id="rId42" Type="http://schemas.openxmlformats.org/officeDocument/2006/relationships/image" Target="../media/image24.png"/><Relationship Id="rId47" Type="http://schemas.openxmlformats.org/officeDocument/2006/relationships/customXml" Target="../ink/ink59.xml"/><Relationship Id="rId50" Type="http://schemas.openxmlformats.org/officeDocument/2006/relationships/image" Target="../media/image28.png"/><Relationship Id="rId55" Type="http://schemas.openxmlformats.org/officeDocument/2006/relationships/customXml" Target="../ink/ink63.xml"/><Relationship Id="rId63" Type="http://schemas.openxmlformats.org/officeDocument/2006/relationships/customXml" Target="../ink/ink67.xml"/><Relationship Id="rId68" Type="http://schemas.openxmlformats.org/officeDocument/2006/relationships/image" Target="../media/image38.png"/><Relationship Id="rId76" Type="http://schemas.openxmlformats.org/officeDocument/2006/relationships/image" Target="../media/image29.png"/><Relationship Id="rId7" Type="http://schemas.openxmlformats.org/officeDocument/2006/relationships/customXml" Target="../ink/ink39.xml"/><Relationship Id="rId71" Type="http://schemas.openxmlformats.org/officeDocument/2006/relationships/customXml" Target="../ink/ink71.xml"/><Relationship Id="rId2" Type="http://schemas.openxmlformats.org/officeDocument/2006/relationships/customXml" Target="../ink/ink37.xml"/><Relationship Id="rId16" Type="http://schemas.openxmlformats.org/officeDocument/2006/relationships/image" Target="../media/image10.png"/><Relationship Id="rId29" Type="http://schemas.openxmlformats.org/officeDocument/2006/relationships/customXml" Target="../ink/ink50.xml"/><Relationship Id="rId11" Type="http://schemas.openxmlformats.org/officeDocument/2006/relationships/customXml" Target="../ink/ink41.xml"/><Relationship Id="rId24" Type="http://schemas.openxmlformats.org/officeDocument/2006/relationships/image" Target="../media/image14.png"/><Relationship Id="rId32" Type="http://schemas.openxmlformats.org/officeDocument/2006/relationships/image" Target="../media/image18.png"/><Relationship Id="rId37" Type="http://schemas.openxmlformats.org/officeDocument/2006/relationships/customXml" Target="../ink/ink54.xml"/><Relationship Id="rId40" Type="http://schemas.openxmlformats.org/officeDocument/2006/relationships/image" Target="../media/image22.png"/><Relationship Id="rId45" Type="http://schemas.openxmlformats.org/officeDocument/2006/relationships/customXml" Target="../ink/ink58.xml"/><Relationship Id="rId53" Type="http://schemas.openxmlformats.org/officeDocument/2006/relationships/customXml" Target="../ink/ink62.xml"/><Relationship Id="rId58" Type="http://schemas.openxmlformats.org/officeDocument/2006/relationships/image" Target="../media/image33.png"/><Relationship Id="rId66" Type="http://schemas.openxmlformats.org/officeDocument/2006/relationships/image" Target="../media/image37.png"/><Relationship Id="rId74" Type="http://schemas.openxmlformats.org/officeDocument/2006/relationships/image" Target="../media/image23.png"/><Relationship Id="rId5" Type="http://schemas.openxmlformats.org/officeDocument/2006/relationships/image" Target="../media/image43.png"/><Relationship Id="rId15" Type="http://schemas.openxmlformats.org/officeDocument/2006/relationships/customXml" Target="../ink/ink43.xml"/><Relationship Id="rId23" Type="http://schemas.openxmlformats.org/officeDocument/2006/relationships/customXml" Target="../ink/ink47.xml"/><Relationship Id="rId28" Type="http://schemas.openxmlformats.org/officeDocument/2006/relationships/image" Target="../media/image16.png"/><Relationship Id="rId36" Type="http://schemas.openxmlformats.org/officeDocument/2006/relationships/image" Target="../media/image20.png"/><Relationship Id="rId49" Type="http://schemas.openxmlformats.org/officeDocument/2006/relationships/customXml" Target="../ink/ink60.xml"/><Relationship Id="rId57" Type="http://schemas.openxmlformats.org/officeDocument/2006/relationships/customXml" Target="../ink/ink64.xml"/><Relationship Id="rId61" Type="http://schemas.openxmlformats.org/officeDocument/2006/relationships/customXml" Target="../ink/ink66.xml"/><Relationship Id="rId10" Type="http://schemas.openxmlformats.org/officeDocument/2006/relationships/image" Target="../media/image7.png"/><Relationship Id="rId19" Type="http://schemas.openxmlformats.org/officeDocument/2006/relationships/customXml" Target="../ink/ink45.xml"/><Relationship Id="rId31" Type="http://schemas.openxmlformats.org/officeDocument/2006/relationships/customXml" Target="../ink/ink51.xml"/><Relationship Id="rId44" Type="http://schemas.openxmlformats.org/officeDocument/2006/relationships/image" Target="../media/image25.png"/><Relationship Id="rId52" Type="http://schemas.openxmlformats.org/officeDocument/2006/relationships/image" Target="../media/image30.png"/><Relationship Id="rId60" Type="http://schemas.openxmlformats.org/officeDocument/2006/relationships/image" Target="../media/image34.png"/><Relationship Id="rId65" Type="http://schemas.openxmlformats.org/officeDocument/2006/relationships/customXml" Target="../ink/ink68.xml"/><Relationship Id="rId73" Type="http://schemas.openxmlformats.org/officeDocument/2006/relationships/customXml" Target="../ink/ink72.xml"/><Relationship Id="rId78" Type="http://schemas.openxmlformats.org/officeDocument/2006/relationships/image" Target="../media/image41.png"/><Relationship Id="rId4" Type="http://schemas.openxmlformats.org/officeDocument/2006/relationships/customXml" Target="../ink/ink38.xml"/><Relationship Id="rId9" Type="http://schemas.openxmlformats.org/officeDocument/2006/relationships/customXml" Target="../ink/ink40.xml"/><Relationship Id="rId14" Type="http://schemas.openxmlformats.org/officeDocument/2006/relationships/image" Target="../media/image9.png"/><Relationship Id="rId22" Type="http://schemas.openxmlformats.org/officeDocument/2006/relationships/image" Target="../media/image13.png"/><Relationship Id="rId27" Type="http://schemas.openxmlformats.org/officeDocument/2006/relationships/customXml" Target="../ink/ink49.xml"/><Relationship Id="rId30" Type="http://schemas.openxmlformats.org/officeDocument/2006/relationships/image" Target="../media/image17.png"/><Relationship Id="rId35" Type="http://schemas.openxmlformats.org/officeDocument/2006/relationships/customXml" Target="../ink/ink53.xml"/><Relationship Id="rId43" Type="http://schemas.openxmlformats.org/officeDocument/2006/relationships/customXml" Target="../ink/ink57.xml"/><Relationship Id="rId48" Type="http://schemas.openxmlformats.org/officeDocument/2006/relationships/image" Target="../media/image27.png"/><Relationship Id="rId56" Type="http://schemas.openxmlformats.org/officeDocument/2006/relationships/image" Target="../media/image32.png"/><Relationship Id="rId64" Type="http://schemas.openxmlformats.org/officeDocument/2006/relationships/image" Target="../media/image36.png"/><Relationship Id="rId69" Type="http://schemas.openxmlformats.org/officeDocument/2006/relationships/customXml" Target="../ink/ink70.xml"/><Relationship Id="rId77" Type="http://schemas.openxmlformats.org/officeDocument/2006/relationships/customXml" Target="../ink/ink74.xml"/><Relationship Id="rId8" Type="http://schemas.openxmlformats.org/officeDocument/2006/relationships/image" Target="../media/image6.png"/><Relationship Id="rId51" Type="http://schemas.openxmlformats.org/officeDocument/2006/relationships/customXml" Target="../ink/ink61.xml"/><Relationship Id="rId72" Type="http://schemas.openxmlformats.org/officeDocument/2006/relationships/image" Target="../media/image40.png"/><Relationship Id="rId3" Type="http://schemas.openxmlformats.org/officeDocument/2006/relationships/image" Target="../media/image42.png"/><Relationship Id="rId12" Type="http://schemas.openxmlformats.org/officeDocument/2006/relationships/image" Target="../media/image8.png"/><Relationship Id="rId17" Type="http://schemas.openxmlformats.org/officeDocument/2006/relationships/customXml" Target="../ink/ink44.xml"/><Relationship Id="rId25" Type="http://schemas.openxmlformats.org/officeDocument/2006/relationships/customXml" Target="../ink/ink48.xml"/><Relationship Id="rId33" Type="http://schemas.openxmlformats.org/officeDocument/2006/relationships/customXml" Target="../ink/ink52.xml"/><Relationship Id="rId38" Type="http://schemas.openxmlformats.org/officeDocument/2006/relationships/image" Target="../media/image21.png"/><Relationship Id="rId46" Type="http://schemas.openxmlformats.org/officeDocument/2006/relationships/image" Target="../media/image26.png"/><Relationship Id="rId59" Type="http://schemas.openxmlformats.org/officeDocument/2006/relationships/customXml" Target="../ink/ink65.xml"/><Relationship Id="rId67" Type="http://schemas.openxmlformats.org/officeDocument/2006/relationships/customXml" Target="../ink/ink69.xml"/><Relationship Id="rId20" Type="http://schemas.openxmlformats.org/officeDocument/2006/relationships/image" Target="../media/image12.png"/><Relationship Id="rId41" Type="http://schemas.openxmlformats.org/officeDocument/2006/relationships/customXml" Target="../ink/ink56.xml"/><Relationship Id="rId54" Type="http://schemas.openxmlformats.org/officeDocument/2006/relationships/image" Target="../media/image31.png"/><Relationship Id="rId62" Type="http://schemas.openxmlformats.org/officeDocument/2006/relationships/image" Target="../media/image35.png"/><Relationship Id="rId70" Type="http://schemas.openxmlformats.org/officeDocument/2006/relationships/image" Target="../media/image39.png"/><Relationship Id="rId75" Type="http://schemas.openxmlformats.org/officeDocument/2006/relationships/customXml" Target="../ink/ink7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customXml" Target="../ink/ink7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customXml" Target="../ink/ink7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customXml" Target="../ink/ink7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customXml" Target="../ink/ink7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/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0A4C28-3F71-4B48-A894-F6473572C548}" type="slidenum">
              <a:rPr lang="nb-NO" altLang="nb-NO"/>
              <a:pPr eaLnBrk="1" hangingPunct="1"/>
              <a:t>1</a:t>
            </a:fld>
            <a:endParaRPr lang="nb-NO" altLang="nb-NO"/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1235075"/>
            <a:ext cx="10695567" cy="4899025"/>
          </a:xfrm>
        </p:spPr>
        <p:txBody>
          <a:bodyPr/>
          <a:lstStyle/>
          <a:p>
            <a:pPr eaLnBrk="1" hangingPunct="1"/>
            <a:r>
              <a:rPr lang="nb-NO" altLang="nb-NO" dirty="0"/>
              <a:t>Med en knapp faktor valgte vi det produktet som ga oss størst DB per knappe faktor.</a:t>
            </a:r>
          </a:p>
          <a:p>
            <a:pPr eaLnBrk="1" hangingPunct="1"/>
            <a:r>
              <a:rPr lang="nb-NO" altLang="nb-NO" dirty="0"/>
              <a:t>Nå skal finne optimal produktkombinasjon (størst mulig DB) begrenset av flere knappe faktorer samtidig.</a:t>
            </a:r>
          </a:p>
          <a:p>
            <a:pPr lvl="1"/>
            <a:r>
              <a:rPr lang="nb-NO" altLang="nb-NO" dirty="0"/>
              <a:t>Målsetningen er ikke å utnytte alle de knappe faktorene 100 %, men å disponere disse knappe faktorene på en måte som maksimerer dekningsbidraget. </a:t>
            </a:r>
          </a:p>
          <a:p>
            <a:pPr lvl="1"/>
            <a:r>
              <a:rPr lang="nb-NO" altLang="nb-NO" dirty="0"/>
              <a:t>Vi forutsetter maksimalt to produkter, men i teorien, et «uendelig» antall knappe faktorer.</a:t>
            </a:r>
          </a:p>
          <a:p>
            <a:pPr eaLnBrk="1" hangingPunct="1">
              <a:buFontTx/>
              <a:buNone/>
            </a:pPr>
            <a:endParaRPr lang="nb-NO" altLang="nb-NO" sz="2400" dirty="0"/>
          </a:p>
        </p:txBody>
      </p:sp>
    </p:spTree>
    <p:extLst>
      <p:ext uri="{BB962C8B-B14F-4D97-AF65-F5344CB8AC3E}">
        <p14:creationId xmlns:p14="http://schemas.microsoft.com/office/powerpoint/2010/main" val="1399862457"/>
      </p:ext>
    </p:extLst>
  </p:cSld>
  <p:clrMapOvr>
    <a:masterClrMapping/>
  </p:clrMapOvr>
  <p:transition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1012826"/>
            <a:ext cx="10695567" cy="481124"/>
          </a:xfrm>
        </p:spPr>
        <p:txBody>
          <a:bodyPr>
            <a:normAutofit/>
          </a:bodyPr>
          <a:lstStyle/>
          <a:p>
            <a:r>
              <a:rPr lang="nb-NO" altLang="nb-NO" sz="2500" dirty="0"/>
              <a:t>2- </a:t>
            </a:r>
            <a:r>
              <a:rPr lang="nb-NO" sz="2500" dirty="0"/>
              <a:t>Tegne inn </a:t>
            </a:r>
            <a:r>
              <a:rPr lang="nb-NO" sz="2500" dirty="0" err="1"/>
              <a:t>iso</a:t>
            </a:r>
            <a:r>
              <a:rPr lang="nb-NO" sz="2500" dirty="0"/>
              <a:t>-kapasitetslinjene i et diagram og markerer mulighetsområdet</a:t>
            </a:r>
            <a:endParaRPr lang="nb-NO" altLang="nb-NO" sz="2500" dirty="0"/>
          </a:p>
          <a:p>
            <a:pPr>
              <a:buNone/>
            </a:pPr>
            <a:endParaRPr lang="nb-NO" altLang="nb-NO" sz="2400" dirty="0"/>
          </a:p>
        </p:txBody>
      </p:sp>
      <p:sp>
        <p:nvSpPr>
          <p:cNvPr id="118797" name="TekstSylinder 118796">
            <a:extLst>
              <a:ext uri="{FF2B5EF4-FFF2-40B4-BE49-F238E27FC236}">
                <a16:creationId xmlns:a16="http://schemas.microsoft.com/office/drawing/2014/main" id="{537893FE-9237-4A4C-A79E-F57CF75313B7}"/>
              </a:ext>
            </a:extLst>
          </p:cNvPr>
          <p:cNvSpPr txBox="1"/>
          <p:nvPr/>
        </p:nvSpPr>
        <p:spPr>
          <a:xfrm>
            <a:off x="7062701" y="1508437"/>
            <a:ext cx="463707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>
                <a:highlight>
                  <a:srgbClr val="FFFF00"/>
                </a:highlight>
              </a:rPr>
              <a:t>Mulighetsområdet</a:t>
            </a:r>
            <a:r>
              <a:rPr lang="nb-NO" sz="2400" dirty="0"/>
              <a:t>                       viser alle kombinasjonene av Dombås og Otta som er mulig å produsere innenfor kapasitetsbegrensningene.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Vi legger oss på ytterkanten av mulighetsområdet.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400" dirty="0"/>
              <a:t>(</a:t>
            </a:r>
            <a:r>
              <a:rPr lang="nb-NO" sz="2200" dirty="0"/>
              <a:t>I) 75 Dombås og 40 Otta aktuell.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b-NO" sz="2200" dirty="0"/>
              <a:t>(II) 40 enheter er hvert produkt er uaktuelt siden vi ikke utnytter kapasiteten (I må gi større DB enn II siden mengden Dombås er større).</a:t>
            </a:r>
          </a:p>
        </p:txBody>
      </p:sp>
      <p:grpSp>
        <p:nvGrpSpPr>
          <p:cNvPr id="118815" name="Gruppe 118814">
            <a:extLst>
              <a:ext uri="{FF2B5EF4-FFF2-40B4-BE49-F238E27FC236}">
                <a16:creationId xmlns:a16="http://schemas.microsoft.com/office/drawing/2014/main" id="{53E765AA-A982-4D9D-AC4D-835F799A9286}"/>
              </a:ext>
            </a:extLst>
          </p:cNvPr>
          <p:cNvGrpSpPr/>
          <p:nvPr/>
        </p:nvGrpSpPr>
        <p:grpSpPr>
          <a:xfrm>
            <a:off x="451097" y="1493950"/>
            <a:ext cx="6190044" cy="3870000"/>
            <a:chOff x="451097" y="1493950"/>
            <a:chExt cx="6190044" cy="3870000"/>
          </a:xfrm>
        </p:grpSpPr>
        <p:pic>
          <p:nvPicPr>
            <p:cNvPr id="2" name="Bilde 1">
              <a:extLst>
                <a:ext uri="{FF2B5EF4-FFF2-40B4-BE49-F238E27FC236}">
                  <a16:creationId xmlns:a16="http://schemas.microsoft.com/office/drawing/2014/main" id="{BCADC187-1E53-4CAA-950F-471ADC6696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1097" y="1493950"/>
              <a:ext cx="6190044" cy="3870000"/>
            </a:xfrm>
            <a:prstGeom prst="rect">
              <a:avLst/>
            </a:prstGeom>
          </p:spPr>
        </p:pic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8" name="Håndskrift 7">
                  <a:extLst>
                    <a:ext uri="{FF2B5EF4-FFF2-40B4-BE49-F238E27FC236}">
                      <a16:creationId xmlns:a16="http://schemas.microsoft.com/office/drawing/2014/main" id="{0CF2ADBC-B047-4F2F-AA6E-0CDA7A60AF68}"/>
                    </a:ext>
                  </a:extLst>
                </p14:cNvPr>
                <p14:cNvContentPartPr/>
                <p14:nvPr/>
              </p14:nvContentPartPr>
              <p14:xfrm>
                <a:off x="999967" y="3636022"/>
                <a:ext cx="1871820" cy="414540"/>
              </p14:xfrm>
            </p:contentPart>
          </mc:Choice>
          <mc:Fallback xmlns="">
            <p:pic>
              <p:nvPicPr>
                <p:cNvPr id="8" name="Håndskrift 7">
                  <a:extLst>
                    <a:ext uri="{FF2B5EF4-FFF2-40B4-BE49-F238E27FC236}">
                      <a16:creationId xmlns:a16="http://schemas.microsoft.com/office/drawing/2014/main" id="{0CF2ADBC-B047-4F2F-AA6E-0CDA7A60AF68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972975" y="3582045"/>
                  <a:ext cx="1925445" cy="52213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9" name="Håndskrift 8">
                  <a:extLst>
                    <a:ext uri="{FF2B5EF4-FFF2-40B4-BE49-F238E27FC236}">
                      <a16:creationId xmlns:a16="http://schemas.microsoft.com/office/drawing/2014/main" id="{B9941093-4944-4648-9C40-483E6947231E}"/>
                    </a:ext>
                  </a:extLst>
                </p14:cNvPr>
                <p14:cNvContentPartPr/>
                <p14:nvPr/>
              </p14:nvContentPartPr>
              <p14:xfrm>
                <a:off x="2864587" y="4114642"/>
                <a:ext cx="1521720" cy="936000"/>
              </p14:xfrm>
            </p:contentPart>
          </mc:Choice>
          <mc:Fallback xmlns="">
            <p:pic>
              <p:nvPicPr>
                <p:cNvPr id="9" name="Håndskrift 8">
                  <a:extLst>
                    <a:ext uri="{FF2B5EF4-FFF2-40B4-BE49-F238E27FC236}">
                      <a16:creationId xmlns:a16="http://schemas.microsoft.com/office/drawing/2014/main" id="{B9941093-4944-4648-9C40-483E6947231E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837593" y="4060663"/>
                  <a:ext cx="1575347" cy="104359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0" name="Håndskrift 9">
                  <a:extLst>
                    <a:ext uri="{FF2B5EF4-FFF2-40B4-BE49-F238E27FC236}">
                      <a16:creationId xmlns:a16="http://schemas.microsoft.com/office/drawing/2014/main" id="{83B3A5EF-7A00-435A-BF93-D19307AED38E}"/>
                    </a:ext>
                  </a:extLst>
                </p14:cNvPr>
                <p14:cNvContentPartPr/>
                <p14:nvPr/>
              </p14:nvContentPartPr>
              <p14:xfrm>
                <a:off x="3243127" y="4329022"/>
                <a:ext cx="936000" cy="700200"/>
              </p14:xfrm>
            </p:contentPart>
          </mc:Choice>
          <mc:Fallback xmlns="">
            <p:pic>
              <p:nvPicPr>
                <p:cNvPr id="10" name="Håndskrift 9">
                  <a:extLst>
                    <a:ext uri="{FF2B5EF4-FFF2-40B4-BE49-F238E27FC236}">
                      <a16:creationId xmlns:a16="http://schemas.microsoft.com/office/drawing/2014/main" id="{83B3A5EF-7A00-435A-BF93-D19307AED38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216137" y="4275050"/>
                  <a:ext cx="989619" cy="8077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1" name="Håndskrift 10">
                  <a:extLst>
                    <a:ext uri="{FF2B5EF4-FFF2-40B4-BE49-F238E27FC236}">
                      <a16:creationId xmlns:a16="http://schemas.microsoft.com/office/drawing/2014/main" id="{EB412924-4173-4B97-A529-9C9E438A9DF8}"/>
                    </a:ext>
                  </a:extLst>
                </p14:cNvPr>
                <p14:cNvContentPartPr/>
                <p14:nvPr/>
              </p14:nvContentPartPr>
              <p14:xfrm>
                <a:off x="3964747" y="4879102"/>
                <a:ext cx="43020" cy="71640"/>
              </p14:xfrm>
            </p:contentPart>
          </mc:Choice>
          <mc:Fallback xmlns="">
            <p:pic>
              <p:nvPicPr>
                <p:cNvPr id="11" name="Håndskrift 10">
                  <a:extLst>
                    <a:ext uri="{FF2B5EF4-FFF2-40B4-BE49-F238E27FC236}">
                      <a16:creationId xmlns:a16="http://schemas.microsoft.com/office/drawing/2014/main" id="{EB412924-4173-4B97-A529-9C9E438A9DF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938082" y="4825102"/>
                  <a:ext cx="95995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2" name="Håndskrift 11">
                  <a:extLst>
                    <a:ext uri="{FF2B5EF4-FFF2-40B4-BE49-F238E27FC236}">
                      <a16:creationId xmlns:a16="http://schemas.microsoft.com/office/drawing/2014/main" id="{8FDB1A3D-4E36-461C-AB58-8FC569E4C04A}"/>
                    </a:ext>
                  </a:extLst>
                </p14:cNvPr>
                <p14:cNvContentPartPr/>
                <p14:nvPr/>
              </p14:nvContentPartPr>
              <p14:xfrm>
                <a:off x="2443027" y="4964782"/>
                <a:ext cx="1507500" cy="85860"/>
              </p14:xfrm>
            </p:contentPart>
          </mc:Choice>
          <mc:Fallback xmlns="">
            <p:pic>
              <p:nvPicPr>
                <p:cNvPr id="12" name="Håndskrift 11">
                  <a:extLst>
                    <a:ext uri="{FF2B5EF4-FFF2-40B4-BE49-F238E27FC236}">
                      <a16:creationId xmlns:a16="http://schemas.microsoft.com/office/drawing/2014/main" id="{8FDB1A3D-4E36-461C-AB58-8FC569E4C04A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416037" y="4911119"/>
                  <a:ext cx="1561121" cy="19282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3" name="Håndskrift 12">
                  <a:extLst>
                    <a:ext uri="{FF2B5EF4-FFF2-40B4-BE49-F238E27FC236}">
                      <a16:creationId xmlns:a16="http://schemas.microsoft.com/office/drawing/2014/main" id="{93DF2AE9-4446-4F2D-A936-2844A1C41252}"/>
                    </a:ext>
                  </a:extLst>
                </p14:cNvPr>
                <p14:cNvContentPartPr/>
                <p14:nvPr/>
              </p14:nvContentPartPr>
              <p14:xfrm>
                <a:off x="914287" y="3728902"/>
                <a:ext cx="2971980" cy="1378980"/>
              </p14:xfrm>
            </p:contentPart>
          </mc:Choice>
          <mc:Fallback xmlns="">
            <p:pic>
              <p:nvPicPr>
                <p:cNvPr id="13" name="Håndskrift 12">
                  <a:extLst>
                    <a:ext uri="{FF2B5EF4-FFF2-40B4-BE49-F238E27FC236}">
                      <a16:creationId xmlns:a16="http://schemas.microsoft.com/office/drawing/2014/main" id="{93DF2AE9-4446-4F2D-A936-2844A1C41252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87292" y="3674909"/>
                  <a:ext cx="3025610" cy="148660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4" name="Håndskrift 13">
                  <a:extLst>
                    <a:ext uri="{FF2B5EF4-FFF2-40B4-BE49-F238E27FC236}">
                      <a16:creationId xmlns:a16="http://schemas.microsoft.com/office/drawing/2014/main" id="{3A57896D-41A2-46BD-9DDD-C0FD531AC966}"/>
                    </a:ext>
                  </a:extLst>
                </p14:cNvPr>
                <p14:cNvContentPartPr/>
                <p14:nvPr/>
              </p14:nvContentPartPr>
              <p14:xfrm>
                <a:off x="3893287" y="4964782"/>
                <a:ext cx="493020" cy="85860"/>
              </p14:xfrm>
            </p:contentPart>
          </mc:Choice>
          <mc:Fallback xmlns="">
            <p:pic>
              <p:nvPicPr>
                <p:cNvPr id="14" name="Håndskrift 13">
                  <a:extLst>
                    <a:ext uri="{FF2B5EF4-FFF2-40B4-BE49-F238E27FC236}">
                      <a16:creationId xmlns:a16="http://schemas.microsoft.com/office/drawing/2014/main" id="{3A57896D-41A2-46BD-9DDD-C0FD531AC96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866317" y="4911119"/>
                  <a:ext cx="546601" cy="19282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5" name="Håndskrift 14">
                  <a:extLst>
                    <a:ext uri="{FF2B5EF4-FFF2-40B4-BE49-F238E27FC236}">
                      <a16:creationId xmlns:a16="http://schemas.microsoft.com/office/drawing/2014/main" id="{F21C2B08-7AC9-4A0D-A6C6-38B0D68489AB}"/>
                    </a:ext>
                  </a:extLst>
                </p14:cNvPr>
                <p14:cNvContentPartPr/>
                <p14:nvPr/>
              </p14:nvContentPartPr>
              <p14:xfrm>
                <a:off x="2607367" y="4057582"/>
                <a:ext cx="1593180" cy="936000"/>
              </p14:xfrm>
            </p:contentPart>
          </mc:Choice>
          <mc:Fallback xmlns="">
            <p:pic>
              <p:nvPicPr>
                <p:cNvPr id="15" name="Håndskrift 14">
                  <a:extLst>
                    <a:ext uri="{FF2B5EF4-FFF2-40B4-BE49-F238E27FC236}">
                      <a16:creationId xmlns:a16="http://schemas.microsoft.com/office/drawing/2014/main" id="{F21C2B08-7AC9-4A0D-A6C6-38B0D68489AB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580376" y="4003603"/>
                  <a:ext cx="1646802" cy="104359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6" name="Håndskrift 15">
                  <a:extLst>
                    <a:ext uri="{FF2B5EF4-FFF2-40B4-BE49-F238E27FC236}">
                      <a16:creationId xmlns:a16="http://schemas.microsoft.com/office/drawing/2014/main" id="{1CAEAA4B-E50A-4260-BF0C-02A870E04EA4}"/>
                    </a:ext>
                  </a:extLst>
                </p14:cNvPr>
                <p14:cNvContentPartPr/>
                <p14:nvPr/>
              </p14:nvContentPartPr>
              <p14:xfrm>
                <a:off x="2293087" y="3907462"/>
                <a:ext cx="721620" cy="428760"/>
              </p14:xfrm>
            </p:contentPart>
          </mc:Choice>
          <mc:Fallback xmlns="">
            <p:pic>
              <p:nvPicPr>
                <p:cNvPr id="16" name="Håndskrift 15">
                  <a:extLst>
                    <a:ext uri="{FF2B5EF4-FFF2-40B4-BE49-F238E27FC236}">
                      <a16:creationId xmlns:a16="http://schemas.microsoft.com/office/drawing/2014/main" id="{1CAEAA4B-E50A-4260-BF0C-02A870E04EA4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266107" y="3853507"/>
                  <a:ext cx="775220" cy="53631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7" name="Håndskrift 16">
                  <a:extLst>
                    <a:ext uri="{FF2B5EF4-FFF2-40B4-BE49-F238E27FC236}">
                      <a16:creationId xmlns:a16="http://schemas.microsoft.com/office/drawing/2014/main" id="{A8106600-F076-4BC3-B02F-D57AE5D46E64}"/>
                    </a:ext>
                  </a:extLst>
                </p14:cNvPr>
                <p14:cNvContentPartPr/>
                <p14:nvPr/>
              </p14:nvContentPartPr>
              <p14:xfrm>
                <a:off x="971527" y="3714682"/>
                <a:ext cx="1664640" cy="1293120"/>
              </p14:xfrm>
            </p:contentPart>
          </mc:Choice>
          <mc:Fallback xmlns="">
            <p:pic>
              <p:nvPicPr>
                <p:cNvPr id="17" name="Håndskrift 16">
                  <a:extLst>
                    <a:ext uri="{FF2B5EF4-FFF2-40B4-BE49-F238E27FC236}">
                      <a16:creationId xmlns:a16="http://schemas.microsoft.com/office/drawing/2014/main" id="{A8106600-F076-4BC3-B02F-D57AE5D46E64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44533" y="3660697"/>
                  <a:ext cx="1718268" cy="140073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8" name="Håndskrift 17">
                  <a:extLst>
                    <a:ext uri="{FF2B5EF4-FFF2-40B4-BE49-F238E27FC236}">
                      <a16:creationId xmlns:a16="http://schemas.microsoft.com/office/drawing/2014/main" id="{140B97D6-4907-410B-91EF-EB332F4186EE}"/>
                    </a:ext>
                  </a:extLst>
                </p14:cNvPr>
                <p14:cNvContentPartPr/>
                <p14:nvPr/>
              </p14:nvContentPartPr>
              <p14:xfrm>
                <a:off x="1264387" y="3736102"/>
                <a:ext cx="614520" cy="1286100"/>
              </p14:xfrm>
            </p:contentPart>
          </mc:Choice>
          <mc:Fallback xmlns="">
            <p:pic>
              <p:nvPicPr>
                <p:cNvPr id="18" name="Håndskrift 17">
                  <a:extLst>
                    <a:ext uri="{FF2B5EF4-FFF2-40B4-BE49-F238E27FC236}">
                      <a16:creationId xmlns:a16="http://schemas.microsoft.com/office/drawing/2014/main" id="{140B97D6-4907-410B-91EF-EB332F4186EE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237403" y="3682110"/>
                  <a:ext cx="668129" cy="139372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9" name="Håndskrift 18">
                  <a:extLst>
                    <a:ext uri="{FF2B5EF4-FFF2-40B4-BE49-F238E27FC236}">
                      <a16:creationId xmlns:a16="http://schemas.microsoft.com/office/drawing/2014/main" id="{0E367FFC-C3D0-4FDA-A718-BAB9ED3BA488}"/>
                    </a:ext>
                  </a:extLst>
                </p14:cNvPr>
                <p14:cNvContentPartPr/>
                <p14:nvPr/>
              </p14:nvContentPartPr>
              <p14:xfrm>
                <a:off x="1242967" y="3686062"/>
                <a:ext cx="600300" cy="607320"/>
              </p14:xfrm>
            </p:contentPart>
          </mc:Choice>
          <mc:Fallback xmlns="">
            <p:pic>
              <p:nvPicPr>
                <p:cNvPr id="19" name="Håndskrift 18">
                  <a:extLst>
                    <a:ext uri="{FF2B5EF4-FFF2-40B4-BE49-F238E27FC236}">
                      <a16:creationId xmlns:a16="http://schemas.microsoft.com/office/drawing/2014/main" id="{0E367FFC-C3D0-4FDA-A718-BAB9ED3BA488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215975" y="3632094"/>
                  <a:ext cx="653924" cy="7148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0" name="Håndskrift 19">
                  <a:extLst>
                    <a:ext uri="{FF2B5EF4-FFF2-40B4-BE49-F238E27FC236}">
                      <a16:creationId xmlns:a16="http://schemas.microsoft.com/office/drawing/2014/main" id="{1B7EDFD4-46B6-4E93-ADDE-D5C8DB85A5F1}"/>
                    </a:ext>
                  </a:extLst>
                </p14:cNvPr>
                <p14:cNvContentPartPr/>
                <p14:nvPr/>
              </p14:nvContentPartPr>
              <p14:xfrm>
                <a:off x="1585867" y="3757522"/>
                <a:ext cx="2043360" cy="1107540"/>
              </p14:xfrm>
            </p:contentPart>
          </mc:Choice>
          <mc:Fallback xmlns="">
            <p:pic>
              <p:nvPicPr>
                <p:cNvPr id="20" name="Håndskrift 19">
                  <a:extLst>
                    <a:ext uri="{FF2B5EF4-FFF2-40B4-BE49-F238E27FC236}">
                      <a16:creationId xmlns:a16="http://schemas.microsoft.com/office/drawing/2014/main" id="{1B7EDFD4-46B6-4E93-ADDE-D5C8DB85A5F1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558867" y="3703531"/>
                  <a:ext cx="2097000" cy="121516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1" name="Håndskrift 20">
                  <a:extLst>
                    <a:ext uri="{FF2B5EF4-FFF2-40B4-BE49-F238E27FC236}">
                      <a16:creationId xmlns:a16="http://schemas.microsoft.com/office/drawing/2014/main" id="{C082A0A3-EBF4-4702-941A-D348423743A5}"/>
                    </a:ext>
                  </a:extLst>
                </p14:cNvPr>
                <p14:cNvContentPartPr/>
                <p14:nvPr/>
              </p14:nvContentPartPr>
              <p14:xfrm>
                <a:off x="1592887" y="3921862"/>
                <a:ext cx="700200" cy="464580"/>
              </p14:xfrm>
            </p:contentPart>
          </mc:Choice>
          <mc:Fallback xmlns="">
            <p:pic>
              <p:nvPicPr>
                <p:cNvPr id="21" name="Håndskrift 20">
                  <a:extLst>
                    <a:ext uri="{FF2B5EF4-FFF2-40B4-BE49-F238E27FC236}">
                      <a16:creationId xmlns:a16="http://schemas.microsoft.com/office/drawing/2014/main" id="{C082A0A3-EBF4-4702-941A-D348423743A5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565901" y="3867883"/>
                  <a:ext cx="753812" cy="57217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2" name="Håndskrift 21">
                  <a:extLst>
                    <a:ext uri="{FF2B5EF4-FFF2-40B4-BE49-F238E27FC236}">
                      <a16:creationId xmlns:a16="http://schemas.microsoft.com/office/drawing/2014/main" id="{909617EC-64E2-4D78-B6D4-6CCEA4D50FBF}"/>
                    </a:ext>
                  </a:extLst>
                </p14:cNvPr>
                <p14:cNvContentPartPr/>
                <p14:nvPr/>
              </p14:nvContentPartPr>
              <p14:xfrm>
                <a:off x="1064407" y="3971902"/>
                <a:ext cx="1886220" cy="1064520"/>
              </p14:xfrm>
            </p:contentPart>
          </mc:Choice>
          <mc:Fallback xmlns="">
            <p:pic>
              <p:nvPicPr>
                <p:cNvPr id="22" name="Håndskrift 21">
                  <a:extLst>
                    <a:ext uri="{FF2B5EF4-FFF2-40B4-BE49-F238E27FC236}">
                      <a16:creationId xmlns:a16="http://schemas.microsoft.com/office/drawing/2014/main" id="{909617EC-64E2-4D78-B6D4-6CCEA4D50FBF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037410" y="3917920"/>
                  <a:ext cx="1939855" cy="117212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3" name="Håndskrift 22">
                  <a:extLst>
                    <a:ext uri="{FF2B5EF4-FFF2-40B4-BE49-F238E27FC236}">
                      <a16:creationId xmlns:a16="http://schemas.microsoft.com/office/drawing/2014/main" id="{1BEEB3AF-36C3-45D3-AC71-B7425DED39DA}"/>
                    </a:ext>
                  </a:extLst>
                </p14:cNvPr>
                <p14:cNvContentPartPr/>
                <p14:nvPr/>
              </p14:nvContentPartPr>
              <p14:xfrm>
                <a:off x="3371827" y="4736182"/>
                <a:ext cx="235980" cy="193140"/>
              </p14:xfrm>
            </p:contentPart>
          </mc:Choice>
          <mc:Fallback xmlns="">
            <p:pic>
              <p:nvPicPr>
                <p:cNvPr id="23" name="Håndskrift 22">
                  <a:extLst>
                    <a:ext uri="{FF2B5EF4-FFF2-40B4-BE49-F238E27FC236}">
                      <a16:creationId xmlns:a16="http://schemas.microsoft.com/office/drawing/2014/main" id="{1BEEB3AF-36C3-45D3-AC71-B7425DED39DA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3344848" y="4682232"/>
                  <a:ext cx="289579" cy="30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4" name="Håndskrift 23">
                  <a:extLst>
                    <a:ext uri="{FF2B5EF4-FFF2-40B4-BE49-F238E27FC236}">
                      <a16:creationId xmlns:a16="http://schemas.microsoft.com/office/drawing/2014/main" id="{7E7A0610-4059-4A72-91D6-316E50A777E2}"/>
                    </a:ext>
                  </a:extLst>
                </p14:cNvPr>
                <p14:cNvContentPartPr/>
                <p14:nvPr/>
              </p14:nvContentPartPr>
              <p14:xfrm>
                <a:off x="3486127" y="4821862"/>
                <a:ext cx="264420" cy="178740"/>
              </p14:xfrm>
            </p:contentPart>
          </mc:Choice>
          <mc:Fallback xmlns="">
            <p:pic>
              <p:nvPicPr>
                <p:cNvPr id="24" name="Håndskrift 23">
                  <a:extLst>
                    <a:ext uri="{FF2B5EF4-FFF2-40B4-BE49-F238E27FC236}">
                      <a16:creationId xmlns:a16="http://schemas.microsoft.com/office/drawing/2014/main" id="{7E7A0610-4059-4A72-91D6-316E50A777E2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3459182" y="4768025"/>
                  <a:ext cx="317951" cy="28605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5" name="Håndskrift 24">
                  <a:extLst>
                    <a:ext uri="{FF2B5EF4-FFF2-40B4-BE49-F238E27FC236}">
                      <a16:creationId xmlns:a16="http://schemas.microsoft.com/office/drawing/2014/main" id="{B7313260-E67F-434D-948F-8E93D115F9E1}"/>
                    </a:ext>
                  </a:extLst>
                </p14:cNvPr>
                <p14:cNvContentPartPr/>
                <p14:nvPr/>
              </p14:nvContentPartPr>
              <p14:xfrm>
                <a:off x="2793127" y="4471942"/>
                <a:ext cx="1207440" cy="543060"/>
              </p14:xfrm>
            </p:contentPart>
          </mc:Choice>
          <mc:Fallback xmlns="">
            <p:pic>
              <p:nvPicPr>
                <p:cNvPr id="25" name="Håndskrift 24">
                  <a:extLst>
                    <a:ext uri="{FF2B5EF4-FFF2-40B4-BE49-F238E27FC236}">
                      <a16:creationId xmlns:a16="http://schemas.microsoft.com/office/drawing/2014/main" id="{B7313260-E67F-434D-948F-8E93D115F9E1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2766135" y="4417996"/>
                  <a:ext cx="1261064" cy="65059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26" name="Håndskrift 25">
                  <a:extLst>
                    <a:ext uri="{FF2B5EF4-FFF2-40B4-BE49-F238E27FC236}">
                      <a16:creationId xmlns:a16="http://schemas.microsoft.com/office/drawing/2014/main" id="{1126A306-CBBE-4942-9B63-8930190C1573}"/>
                    </a:ext>
                  </a:extLst>
                </p14:cNvPr>
                <p14:cNvContentPartPr/>
                <p14:nvPr/>
              </p14:nvContentPartPr>
              <p14:xfrm>
                <a:off x="2528887" y="4579042"/>
                <a:ext cx="850320" cy="371700"/>
              </p14:xfrm>
            </p:contentPart>
          </mc:Choice>
          <mc:Fallback xmlns="">
            <p:pic>
              <p:nvPicPr>
                <p:cNvPr id="26" name="Håndskrift 25">
                  <a:extLst>
                    <a:ext uri="{FF2B5EF4-FFF2-40B4-BE49-F238E27FC236}">
                      <a16:creationId xmlns:a16="http://schemas.microsoft.com/office/drawing/2014/main" id="{1126A306-CBBE-4942-9B63-8930190C1573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2501887" y="4525068"/>
                  <a:ext cx="903960" cy="47928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27" name="Håndskrift 26">
                  <a:extLst>
                    <a:ext uri="{FF2B5EF4-FFF2-40B4-BE49-F238E27FC236}">
                      <a16:creationId xmlns:a16="http://schemas.microsoft.com/office/drawing/2014/main" id="{8B669F25-0A82-4F27-BCB5-A1B032F1AE5A}"/>
                    </a:ext>
                  </a:extLst>
                </p14:cNvPr>
                <p14:cNvContentPartPr/>
                <p14:nvPr/>
              </p14:nvContentPartPr>
              <p14:xfrm>
                <a:off x="2328727" y="4293382"/>
                <a:ext cx="693180" cy="421740"/>
              </p14:xfrm>
            </p:contentPart>
          </mc:Choice>
          <mc:Fallback xmlns="">
            <p:pic>
              <p:nvPicPr>
                <p:cNvPr id="27" name="Håndskrift 26">
                  <a:extLst>
                    <a:ext uri="{FF2B5EF4-FFF2-40B4-BE49-F238E27FC236}">
                      <a16:creationId xmlns:a16="http://schemas.microsoft.com/office/drawing/2014/main" id="{8B669F25-0A82-4F27-BCB5-A1B032F1AE5A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2301734" y="4239405"/>
                  <a:ext cx="746806" cy="52933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28" name="Håndskrift 27">
                  <a:extLst>
                    <a:ext uri="{FF2B5EF4-FFF2-40B4-BE49-F238E27FC236}">
                      <a16:creationId xmlns:a16="http://schemas.microsoft.com/office/drawing/2014/main" id="{E6CE9C20-9BAF-4E35-96F1-78C49F875985}"/>
                    </a:ext>
                  </a:extLst>
                </p14:cNvPr>
                <p14:cNvContentPartPr/>
                <p14:nvPr/>
              </p14:nvContentPartPr>
              <p14:xfrm>
                <a:off x="2142967" y="4250362"/>
                <a:ext cx="771660" cy="578880"/>
              </p14:xfrm>
            </p:contentPart>
          </mc:Choice>
          <mc:Fallback xmlns="">
            <p:pic>
              <p:nvPicPr>
                <p:cNvPr id="28" name="Håndskrift 27">
                  <a:extLst>
                    <a:ext uri="{FF2B5EF4-FFF2-40B4-BE49-F238E27FC236}">
                      <a16:creationId xmlns:a16="http://schemas.microsoft.com/office/drawing/2014/main" id="{E6CE9C20-9BAF-4E35-96F1-78C49F875985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2115986" y="4196362"/>
                  <a:ext cx="825262" cy="68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29" name="Håndskrift 28">
                  <a:extLst>
                    <a:ext uri="{FF2B5EF4-FFF2-40B4-BE49-F238E27FC236}">
                      <a16:creationId xmlns:a16="http://schemas.microsoft.com/office/drawing/2014/main" id="{84BDB9DB-5C52-482A-A455-F366E6F587BB}"/>
                    </a:ext>
                  </a:extLst>
                </p14:cNvPr>
                <p14:cNvContentPartPr/>
                <p14:nvPr/>
              </p14:nvContentPartPr>
              <p14:xfrm>
                <a:off x="1907347" y="4371862"/>
                <a:ext cx="1371780" cy="707400"/>
              </p14:xfrm>
            </p:contentPart>
          </mc:Choice>
          <mc:Fallback xmlns="">
            <p:pic>
              <p:nvPicPr>
                <p:cNvPr id="29" name="Håndskrift 28">
                  <a:extLst>
                    <a:ext uri="{FF2B5EF4-FFF2-40B4-BE49-F238E27FC236}">
                      <a16:creationId xmlns:a16="http://schemas.microsoft.com/office/drawing/2014/main" id="{84BDB9DB-5C52-482A-A455-F366E6F587BB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880358" y="4317889"/>
                  <a:ext cx="1425399" cy="8149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0" name="Håndskrift 29">
                  <a:extLst>
                    <a:ext uri="{FF2B5EF4-FFF2-40B4-BE49-F238E27FC236}">
                      <a16:creationId xmlns:a16="http://schemas.microsoft.com/office/drawing/2014/main" id="{5C6ECABE-1F47-4649-B00A-0E74058C125A}"/>
                    </a:ext>
                  </a:extLst>
                </p14:cNvPr>
                <p14:cNvContentPartPr/>
                <p14:nvPr/>
              </p14:nvContentPartPr>
              <p14:xfrm>
                <a:off x="2750287" y="4757602"/>
                <a:ext cx="271620" cy="85860"/>
              </p14:xfrm>
            </p:contentPart>
          </mc:Choice>
          <mc:Fallback xmlns="">
            <p:pic>
              <p:nvPicPr>
                <p:cNvPr id="30" name="Håndskrift 29">
                  <a:extLst>
                    <a:ext uri="{FF2B5EF4-FFF2-40B4-BE49-F238E27FC236}">
                      <a16:creationId xmlns:a16="http://schemas.microsoft.com/office/drawing/2014/main" id="{5C6ECABE-1F47-4649-B00A-0E74058C125A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723341" y="4703939"/>
                  <a:ext cx="325154" cy="19282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1" name="Håndskrift 30">
                  <a:extLst>
                    <a:ext uri="{FF2B5EF4-FFF2-40B4-BE49-F238E27FC236}">
                      <a16:creationId xmlns:a16="http://schemas.microsoft.com/office/drawing/2014/main" id="{CE4B5462-B7D5-4013-8619-976D5F9D0B65}"/>
                    </a:ext>
                  </a:extLst>
                </p14:cNvPr>
                <p14:cNvContentPartPr/>
                <p14:nvPr/>
              </p14:nvContentPartPr>
              <p14:xfrm>
                <a:off x="2771707" y="4693342"/>
                <a:ext cx="557460" cy="350280"/>
              </p14:xfrm>
            </p:contentPart>
          </mc:Choice>
          <mc:Fallback xmlns="">
            <p:pic>
              <p:nvPicPr>
                <p:cNvPr id="31" name="Håndskrift 30">
                  <a:extLst>
                    <a:ext uri="{FF2B5EF4-FFF2-40B4-BE49-F238E27FC236}">
                      <a16:creationId xmlns:a16="http://schemas.microsoft.com/office/drawing/2014/main" id="{CE4B5462-B7D5-4013-8619-976D5F9D0B65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2744716" y="4639342"/>
                  <a:ext cx="611083" cy="45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118784" name="Håndskrift 118783">
                  <a:extLst>
                    <a:ext uri="{FF2B5EF4-FFF2-40B4-BE49-F238E27FC236}">
                      <a16:creationId xmlns:a16="http://schemas.microsoft.com/office/drawing/2014/main" id="{68AE5296-AB06-433B-9523-CAB06884420B}"/>
                    </a:ext>
                  </a:extLst>
                </p14:cNvPr>
                <p14:cNvContentPartPr/>
                <p14:nvPr/>
              </p14:nvContentPartPr>
              <p14:xfrm>
                <a:off x="1814467" y="4728982"/>
                <a:ext cx="1164600" cy="43020"/>
              </p14:xfrm>
            </p:contentPart>
          </mc:Choice>
          <mc:Fallback xmlns="">
            <p:pic>
              <p:nvPicPr>
                <p:cNvPr id="118784" name="Håndskrift 118783">
                  <a:extLst>
                    <a:ext uri="{FF2B5EF4-FFF2-40B4-BE49-F238E27FC236}">
                      <a16:creationId xmlns:a16="http://schemas.microsoft.com/office/drawing/2014/main" id="{68AE5296-AB06-433B-9523-CAB06884420B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787475" y="4676007"/>
                  <a:ext cx="1218223" cy="1493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118785" name="Håndskrift 118784">
                  <a:extLst>
                    <a:ext uri="{FF2B5EF4-FFF2-40B4-BE49-F238E27FC236}">
                      <a16:creationId xmlns:a16="http://schemas.microsoft.com/office/drawing/2014/main" id="{33EB5181-7FC9-4581-BA3E-F601FCD9CBFB}"/>
                    </a:ext>
                  </a:extLst>
                </p14:cNvPr>
                <p14:cNvContentPartPr/>
                <p14:nvPr/>
              </p14:nvContentPartPr>
              <p14:xfrm>
                <a:off x="1550047" y="4050382"/>
                <a:ext cx="721620" cy="1014660"/>
              </p14:xfrm>
            </p:contentPart>
          </mc:Choice>
          <mc:Fallback xmlns="">
            <p:pic>
              <p:nvPicPr>
                <p:cNvPr id="118785" name="Håndskrift 118784">
                  <a:extLst>
                    <a:ext uri="{FF2B5EF4-FFF2-40B4-BE49-F238E27FC236}">
                      <a16:creationId xmlns:a16="http://schemas.microsoft.com/office/drawing/2014/main" id="{33EB5181-7FC9-4581-BA3E-F601FCD9CBFB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523067" y="3996392"/>
                  <a:ext cx="775220" cy="112228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118786" name="Håndskrift 118785">
                  <a:extLst>
                    <a:ext uri="{FF2B5EF4-FFF2-40B4-BE49-F238E27FC236}">
                      <a16:creationId xmlns:a16="http://schemas.microsoft.com/office/drawing/2014/main" id="{7D3D4E02-D1CF-45DE-9D08-86D40BC8AA96}"/>
                    </a:ext>
                  </a:extLst>
                </p14:cNvPr>
                <p14:cNvContentPartPr/>
                <p14:nvPr/>
              </p14:nvContentPartPr>
              <p14:xfrm>
                <a:off x="2671627" y="3971902"/>
                <a:ext cx="293040" cy="264420"/>
              </p14:xfrm>
            </p:contentPart>
          </mc:Choice>
          <mc:Fallback xmlns="">
            <p:pic>
              <p:nvPicPr>
                <p:cNvPr id="118786" name="Håndskrift 118785">
                  <a:extLst>
                    <a:ext uri="{FF2B5EF4-FFF2-40B4-BE49-F238E27FC236}">
                      <a16:creationId xmlns:a16="http://schemas.microsoft.com/office/drawing/2014/main" id="{7D3D4E02-D1CF-45DE-9D08-86D40BC8AA96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2644660" y="3918012"/>
                  <a:ext cx="346614" cy="37184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118788" name="Håndskrift 118787">
                  <a:extLst>
                    <a:ext uri="{FF2B5EF4-FFF2-40B4-BE49-F238E27FC236}">
                      <a16:creationId xmlns:a16="http://schemas.microsoft.com/office/drawing/2014/main" id="{44BC0D1A-2520-4A8F-91C9-BB447B5F1684}"/>
                    </a:ext>
                  </a:extLst>
                </p14:cNvPr>
                <p14:cNvContentPartPr/>
                <p14:nvPr/>
              </p14:nvContentPartPr>
              <p14:xfrm>
                <a:off x="2878807" y="4028962"/>
                <a:ext cx="578880" cy="807480"/>
              </p14:xfrm>
            </p:contentPart>
          </mc:Choice>
          <mc:Fallback xmlns="">
            <p:pic>
              <p:nvPicPr>
                <p:cNvPr id="118788" name="Håndskrift 118787">
                  <a:extLst>
                    <a:ext uri="{FF2B5EF4-FFF2-40B4-BE49-F238E27FC236}">
                      <a16:creationId xmlns:a16="http://schemas.microsoft.com/office/drawing/2014/main" id="{44BC0D1A-2520-4A8F-91C9-BB447B5F1684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2851807" y="3974962"/>
                  <a:ext cx="632520" cy="91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118789" name="Håndskrift 118788">
                  <a:extLst>
                    <a:ext uri="{FF2B5EF4-FFF2-40B4-BE49-F238E27FC236}">
                      <a16:creationId xmlns:a16="http://schemas.microsoft.com/office/drawing/2014/main" id="{1A3DDFF3-44F7-4D58-A106-25C2F03AE05F}"/>
                    </a:ext>
                  </a:extLst>
                </p14:cNvPr>
                <p14:cNvContentPartPr/>
                <p14:nvPr/>
              </p14:nvContentPartPr>
              <p14:xfrm>
                <a:off x="2457427" y="4057582"/>
                <a:ext cx="221580" cy="207360"/>
              </p14:xfrm>
            </p:contentPart>
          </mc:Choice>
          <mc:Fallback xmlns="">
            <p:pic>
              <p:nvPicPr>
                <p:cNvPr id="118789" name="Håndskrift 118788">
                  <a:extLst>
                    <a:ext uri="{FF2B5EF4-FFF2-40B4-BE49-F238E27FC236}">
                      <a16:creationId xmlns:a16="http://schemas.microsoft.com/office/drawing/2014/main" id="{1A3DDFF3-44F7-4D58-A106-25C2F03AE05F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2430493" y="4003582"/>
                  <a:ext cx="275090" cy="31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118790" name="Håndskrift 118789">
                  <a:extLst>
                    <a:ext uri="{FF2B5EF4-FFF2-40B4-BE49-F238E27FC236}">
                      <a16:creationId xmlns:a16="http://schemas.microsoft.com/office/drawing/2014/main" id="{8EA0291C-F400-4102-B5C4-5F66B6B9CAA1}"/>
                    </a:ext>
                  </a:extLst>
                </p14:cNvPr>
                <p14:cNvContentPartPr/>
                <p14:nvPr/>
              </p14:nvContentPartPr>
              <p14:xfrm>
                <a:off x="928687" y="3657442"/>
                <a:ext cx="1671840" cy="450180"/>
              </p14:xfrm>
            </p:contentPart>
          </mc:Choice>
          <mc:Fallback xmlns="">
            <p:pic>
              <p:nvPicPr>
                <p:cNvPr id="118790" name="Håndskrift 118789">
                  <a:extLst>
                    <a:ext uri="{FF2B5EF4-FFF2-40B4-BE49-F238E27FC236}">
                      <a16:creationId xmlns:a16="http://schemas.microsoft.com/office/drawing/2014/main" id="{8EA0291C-F400-4102-B5C4-5F66B6B9CAA1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901687" y="3603507"/>
                  <a:ext cx="1725480" cy="55769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118791" name="Håndskrift 118790">
                  <a:extLst>
                    <a:ext uri="{FF2B5EF4-FFF2-40B4-BE49-F238E27FC236}">
                      <a16:creationId xmlns:a16="http://schemas.microsoft.com/office/drawing/2014/main" id="{3E667779-BE95-47D1-87D5-11537491CA95}"/>
                    </a:ext>
                  </a:extLst>
                </p14:cNvPr>
                <p14:cNvContentPartPr/>
                <p14:nvPr/>
              </p14:nvContentPartPr>
              <p14:xfrm>
                <a:off x="992947" y="3850402"/>
                <a:ext cx="1157400" cy="957420"/>
              </p14:xfrm>
            </p:contentPart>
          </mc:Choice>
          <mc:Fallback xmlns="">
            <p:pic>
              <p:nvPicPr>
                <p:cNvPr id="118791" name="Håndskrift 118790">
                  <a:extLst>
                    <a:ext uri="{FF2B5EF4-FFF2-40B4-BE49-F238E27FC236}">
                      <a16:creationId xmlns:a16="http://schemas.microsoft.com/office/drawing/2014/main" id="{3E667779-BE95-47D1-87D5-11537491CA95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965955" y="3796432"/>
                  <a:ext cx="1211023" cy="106499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118792" name="Håndskrift 118791">
                  <a:extLst>
                    <a:ext uri="{FF2B5EF4-FFF2-40B4-BE49-F238E27FC236}">
                      <a16:creationId xmlns:a16="http://schemas.microsoft.com/office/drawing/2014/main" id="{9BF9CC03-64A7-494F-9478-1293FD2F5B7C}"/>
                    </a:ext>
                  </a:extLst>
                </p14:cNvPr>
                <p14:cNvContentPartPr/>
                <p14:nvPr/>
              </p14:nvContentPartPr>
              <p14:xfrm>
                <a:off x="2035867" y="4079002"/>
                <a:ext cx="164520" cy="300240"/>
              </p14:xfrm>
            </p:contentPart>
          </mc:Choice>
          <mc:Fallback xmlns="">
            <p:pic>
              <p:nvPicPr>
                <p:cNvPr id="118792" name="Håndskrift 118791">
                  <a:extLst>
                    <a:ext uri="{FF2B5EF4-FFF2-40B4-BE49-F238E27FC236}">
                      <a16:creationId xmlns:a16="http://schemas.microsoft.com/office/drawing/2014/main" id="{9BF9CC03-64A7-494F-9478-1293FD2F5B7C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2008867" y="4025002"/>
                  <a:ext cx="218160" cy="40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118793" name="Håndskrift 118792">
                  <a:extLst>
                    <a:ext uri="{FF2B5EF4-FFF2-40B4-BE49-F238E27FC236}">
                      <a16:creationId xmlns:a16="http://schemas.microsoft.com/office/drawing/2014/main" id="{D5EA62BE-590D-434A-99AC-AD7F0D466A3A}"/>
                    </a:ext>
                  </a:extLst>
                </p14:cNvPr>
                <p14:cNvContentPartPr/>
                <p14:nvPr/>
              </p14:nvContentPartPr>
              <p14:xfrm>
                <a:off x="1950187" y="4107622"/>
                <a:ext cx="157320" cy="293040"/>
              </p14:xfrm>
            </p:contentPart>
          </mc:Choice>
          <mc:Fallback xmlns="">
            <p:pic>
              <p:nvPicPr>
                <p:cNvPr id="118793" name="Håndskrift 118792">
                  <a:extLst>
                    <a:ext uri="{FF2B5EF4-FFF2-40B4-BE49-F238E27FC236}">
                      <a16:creationId xmlns:a16="http://schemas.microsoft.com/office/drawing/2014/main" id="{D5EA62BE-590D-434A-99AC-AD7F0D466A3A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923249" y="4053688"/>
                  <a:ext cx="210838" cy="40054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118794" name="Håndskrift 118793">
                  <a:extLst>
                    <a:ext uri="{FF2B5EF4-FFF2-40B4-BE49-F238E27FC236}">
                      <a16:creationId xmlns:a16="http://schemas.microsoft.com/office/drawing/2014/main" id="{BC0E97E2-BD8B-4E0E-BE33-D1059DBD3FCF}"/>
                    </a:ext>
                  </a:extLst>
                </p14:cNvPr>
                <p14:cNvContentPartPr/>
                <p14:nvPr/>
              </p14:nvContentPartPr>
              <p14:xfrm>
                <a:off x="2043067" y="4278982"/>
                <a:ext cx="35820" cy="143100"/>
              </p14:xfrm>
            </p:contentPart>
          </mc:Choice>
          <mc:Fallback xmlns="">
            <p:pic>
              <p:nvPicPr>
                <p:cNvPr id="118794" name="Håndskrift 118793">
                  <a:extLst>
                    <a:ext uri="{FF2B5EF4-FFF2-40B4-BE49-F238E27FC236}">
                      <a16:creationId xmlns:a16="http://schemas.microsoft.com/office/drawing/2014/main" id="{BC0E97E2-BD8B-4E0E-BE33-D1059DBD3FCF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2016468" y="4225050"/>
                  <a:ext cx="88663" cy="25060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118795" name="Håndskrift 118794">
                  <a:extLst>
                    <a:ext uri="{FF2B5EF4-FFF2-40B4-BE49-F238E27FC236}">
                      <a16:creationId xmlns:a16="http://schemas.microsoft.com/office/drawing/2014/main" id="{4E82B954-C9FC-438F-BCEA-F1B3C3B05A6D}"/>
                    </a:ext>
                  </a:extLst>
                </p14:cNvPr>
                <p14:cNvContentPartPr/>
                <p14:nvPr/>
              </p14:nvContentPartPr>
              <p14:xfrm>
                <a:off x="1092847" y="4436122"/>
                <a:ext cx="1135980" cy="350280"/>
              </p14:xfrm>
            </p:contentPart>
          </mc:Choice>
          <mc:Fallback xmlns="">
            <p:pic>
              <p:nvPicPr>
                <p:cNvPr id="118795" name="Håndskrift 118794">
                  <a:extLst>
                    <a:ext uri="{FF2B5EF4-FFF2-40B4-BE49-F238E27FC236}">
                      <a16:creationId xmlns:a16="http://schemas.microsoft.com/office/drawing/2014/main" id="{4E82B954-C9FC-438F-BCEA-F1B3C3B05A6D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065860" y="4382122"/>
                  <a:ext cx="1189595" cy="45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118796" name="Håndskrift 118795">
                  <a:extLst>
                    <a:ext uri="{FF2B5EF4-FFF2-40B4-BE49-F238E27FC236}">
                      <a16:creationId xmlns:a16="http://schemas.microsoft.com/office/drawing/2014/main" id="{8BF29928-1373-45C9-8F12-CCA05735E796}"/>
                    </a:ext>
                  </a:extLst>
                </p14:cNvPr>
                <p14:cNvContentPartPr/>
                <p14:nvPr/>
              </p14:nvContentPartPr>
              <p14:xfrm>
                <a:off x="985747" y="3650422"/>
                <a:ext cx="1721880" cy="1343160"/>
              </p14:xfrm>
            </p:contentPart>
          </mc:Choice>
          <mc:Fallback xmlns="">
            <p:pic>
              <p:nvPicPr>
                <p:cNvPr id="118796" name="Håndskrift 118795">
                  <a:extLst>
                    <a:ext uri="{FF2B5EF4-FFF2-40B4-BE49-F238E27FC236}">
                      <a16:creationId xmlns:a16="http://schemas.microsoft.com/office/drawing/2014/main" id="{8BF29928-1373-45C9-8F12-CCA05735E796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958747" y="3596436"/>
                  <a:ext cx="1775520" cy="1450771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118809" name="TekstSylinder 118808">
              <a:extLst>
                <a:ext uri="{FF2B5EF4-FFF2-40B4-BE49-F238E27FC236}">
                  <a16:creationId xmlns:a16="http://schemas.microsoft.com/office/drawing/2014/main" id="{C88FE7DA-1E1B-4FE8-9415-FF75EDBC80A6}"/>
                </a:ext>
              </a:extLst>
            </p:cNvPr>
            <p:cNvSpPr txBox="1"/>
            <p:nvPr/>
          </p:nvSpPr>
          <p:spPr>
            <a:xfrm>
              <a:off x="992227" y="3816770"/>
              <a:ext cx="4505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(I)</a:t>
              </a:r>
            </a:p>
          </p:txBody>
        </p:sp>
        <p:sp>
          <p:nvSpPr>
            <p:cNvPr id="60" name="TekstSylinder 59">
              <a:extLst>
                <a:ext uri="{FF2B5EF4-FFF2-40B4-BE49-F238E27FC236}">
                  <a16:creationId xmlns:a16="http://schemas.microsoft.com/office/drawing/2014/main" id="{1EB572C9-05A0-4810-A9E0-A07E64D9DC38}"/>
                </a:ext>
              </a:extLst>
            </p:cNvPr>
            <p:cNvSpPr txBox="1"/>
            <p:nvPr/>
          </p:nvSpPr>
          <p:spPr>
            <a:xfrm>
              <a:off x="2296057" y="4271782"/>
              <a:ext cx="4505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(II)</a:t>
              </a:r>
            </a:p>
          </p:txBody>
        </p:sp>
        <p:cxnSp>
          <p:nvCxnSpPr>
            <p:cNvPr id="118811" name="Rett pilkobling 118810">
              <a:extLst>
                <a:ext uri="{FF2B5EF4-FFF2-40B4-BE49-F238E27FC236}">
                  <a16:creationId xmlns:a16="http://schemas.microsoft.com/office/drawing/2014/main" id="{ACD36143-D153-401F-8725-AE50186597A0}"/>
                </a:ext>
              </a:extLst>
            </p:cNvPr>
            <p:cNvCxnSpPr/>
            <p:nvPr/>
          </p:nvCxnSpPr>
          <p:spPr>
            <a:xfrm flipV="1">
              <a:off x="1385707" y="3650242"/>
              <a:ext cx="414180" cy="2477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813" name="Rett pilkobling 118812">
              <a:extLst>
                <a:ext uri="{FF2B5EF4-FFF2-40B4-BE49-F238E27FC236}">
                  <a16:creationId xmlns:a16="http://schemas.microsoft.com/office/drawing/2014/main" id="{EDCE4A92-D71F-4F09-8189-9413853F3AF1}"/>
                </a:ext>
              </a:extLst>
            </p:cNvPr>
            <p:cNvCxnSpPr/>
            <p:nvPr/>
          </p:nvCxnSpPr>
          <p:spPr>
            <a:xfrm flipH="1" flipV="1">
              <a:off x="1814467" y="4322002"/>
              <a:ext cx="457200" cy="392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25644171"/>
      </p:ext>
    </p:extLst>
  </p:cSld>
  <p:clrMapOvr>
    <a:masterClrMapping/>
  </p:clrMapOvr>
  <p:transition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1012826"/>
            <a:ext cx="10695567" cy="481124"/>
          </a:xfrm>
        </p:spPr>
        <p:txBody>
          <a:bodyPr>
            <a:normAutofit/>
          </a:bodyPr>
          <a:lstStyle/>
          <a:p>
            <a:r>
              <a:rPr lang="nb-NO" altLang="nb-NO" sz="2500" dirty="0"/>
              <a:t>3- </a:t>
            </a:r>
            <a:r>
              <a:rPr lang="nb-NO" sz="2500" dirty="0"/>
              <a:t>Finne optimal produktkombinasjon, alternativ 1 ved «prøving og feiling»</a:t>
            </a:r>
            <a:endParaRPr lang="nb-NO" altLang="nb-NO" sz="2500" dirty="0"/>
          </a:p>
          <a:p>
            <a:pPr>
              <a:buNone/>
            </a:pPr>
            <a:endParaRPr lang="nb-NO" altLang="nb-NO" sz="2400" dirty="0"/>
          </a:p>
        </p:txBody>
      </p:sp>
      <p:sp>
        <p:nvSpPr>
          <p:cNvPr id="118797" name="TekstSylinder 118796">
            <a:extLst>
              <a:ext uri="{FF2B5EF4-FFF2-40B4-BE49-F238E27FC236}">
                <a16:creationId xmlns:a16="http://schemas.microsoft.com/office/drawing/2014/main" id="{537893FE-9237-4A4C-A79E-F57CF75313B7}"/>
              </a:ext>
            </a:extLst>
          </p:cNvPr>
          <p:cNvSpPr txBox="1"/>
          <p:nvPr/>
        </p:nvSpPr>
        <p:spPr>
          <a:xfrm>
            <a:off x="7062701" y="1508437"/>
            <a:ext cx="463707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Vi beregner dekningsbidraget ved de fire aktuelle skjæringspunktene a), b), c) og d) i ytterkanten av mulighetsområdet.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200" dirty="0"/>
              <a:t>Det punktet som gir størst DB viser den mest lønnsomme kombinasjonen av Dombås og Dovre.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8799" name="Håndskrift 118798">
                <a:extLst>
                  <a:ext uri="{FF2B5EF4-FFF2-40B4-BE49-F238E27FC236}">
                    <a16:creationId xmlns:a16="http://schemas.microsoft.com/office/drawing/2014/main" id="{02B44327-CCD5-4EC7-A946-5510AC4FBC7B}"/>
                  </a:ext>
                </a:extLst>
              </p14:cNvPr>
              <p14:cNvContentPartPr/>
              <p14:nvPr/>
            </p14:nvContentPartPr>
            <p14:xfrm>
              <a:off x="9493987" y="1728742"/>
              <a:ext cx="35820" cy="28800"/>
            </p14:xfrm>
          </p:contentPart>
        </mc:Choice>
        <mc:Fallback xmlns="">
          <p:pic>
            <p:nvPicPr>
              <p:cNvPr id="118799" name="Håndskrift 118798">
                <a:extLst>
                  <a:ext uri="{FF2B5EF4-FFF2-40B4-BE49-F238E27FC236}">
                    <a16:creationId xmlns:a16="http://schemas.microsoft.com/office/drawing/2014/main" id="{02B44327-CCD5-4EC7-A946-5510AC4FBC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80487" y="1701742"/>
                <a:ext cx="62640" cy="826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8806" name="Håndskrift 118805">
                <a:extLst>
                  <a:ext uri="{FF2B5EF4-FFF2-40B4-BE49-F238E27FC236}">
                    <a16:creationId xmlns:a16="http://schemas.microsoft.com/office/drawing/2014/main" id="{DA6BBB63-9528-4273-8F96-F4F151FF2A39}"/>
                  </a:ext>
                </a:extLst>
              </p14:cNvPr>
              <p14:cNvContentPartPr/>
              <p14:nvPr/>
            </p14:nvContentPartPr>
            <p14:xfrm>
              <a:off x="9551047" y="1800202"/>
              <a:ext cx="180" cy="180"/>
            </p14:xfrm>
          </p:contentPart>
        </mc:Choice>
        <mc:Fallback xmlns="">
          <p:pic>
            <p:nvPicPr>
              <p:cNvPr id="118806" name="Håndskrift 118805">
                <a:extLst>
                  <a:ext uri="{FF2B5EF4-FFF2-40B4-BE49-F238E27FC236}">
                    <a16:creationId xmlns:a16="http://schemas.microsoft.com/office/drawing/2014/main" id="{DA6BBB63-9528-4273-8F96-F4F151FF2A3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537727" y="1773202"/>
                <a:ext cx="27000" cy="54000"/>
              </a:xfrm>
              <a:prstGeom prst="rect">
                <a:avLst/>
              </a:prstGeom>
            </p:spPr>
          </p:pic>
        </mc:Fallback>
      </mc:AlternateContent>
      <p:grpSp>
        <p:nvGrpSpPr>
          <p:cNvPr id="6" name="Gruppe 5">
            <a:extLst>
              <a:ext uri="{FF2B5EF4-FFF2-40B4-BE49-F238E27FC236}">
                <a16:creationId xmlns:a16="http://schemas.microsoft.com/office/drawing/2014/main" id="{A67B4D5F-D090-4C21-A62E-761356C6F0D5}"/>
              </a:ext>
            </a:extLst>
          </p:cNvPr>
          <p:cNvGrpSpPr/>
          <p:nvPr/>
        </p:nvGrpSpPr>
        <p:grpSpPr>
          <a:xfrm>
            <a:off x="451097" y="1493950"/>
            <a:ext cx="6190044" cy="3870000"/>
            <a:chOff x="451097" y="1493950"/>
            <a:chExt cx="6190044" cy="3870000"/>
          </a:xfrm>
        </p:grpSpPr>
        <p:pic>
          <p:nvPicPr>
            <p:cNvPr id="2" name="Bilde 1">
              <a:extLst>
                <a:ext uri="{FF2B5EF4-FFF2-40B4-BE49-F238E27FC236}">
                  <a16:creationId xmlns:a16="http://schemas.microsoft.com/office/drawing/2014/main" id="{BCADC187-1E53-4CAA-950F-471ADC6696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1097" y="1493950"/>
              <a:ext cx="6190044" cy="3870000"/>
            </a:xfrm>
            <a:prstGeom prst="rect">
              <a:avLst/>
            </a:prstGeom>
          </p:spPr>
        </p:pic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8" name="Håndskrift 7">
                  <a:extLst>
                    <a:ext uri="{FF2B5EF4-FFF2-40B4-BE49-F238E27FC236}">
                      <a16:creationId xmlns:a16="http://schemas.microsoft.com/office/drawing/2014/main" id="{0CF2ADBC-B047-4F2F-AA6E-0CDA7A60AF68}"/>
                    </a:ext>
                  </a:extLst>
                </p14:cNvPr>
                <p14:cNvContentPartPr/>
                <p14:nvPr/>
              </p14:nvContentPartPr>
              <p14:xfrm>
                <a:off x="999967" y="3636022"/>
                <a:ext cx="1871820" cy="414540"/>
              </p14:xfrm>
            </p:contentPart>
          </mc:Choice>
          <mc:Fallback xmlns="">
            <p:pic>
              <p:nvPicPr>
                <p:cNvPr id="8" name="Håndskrift 7">
                  <a:extLst>
                    <a:ext uri="{FF2B5EF4-FFF2-40B4-BE49-F238E27FC236}">
                      <a16:creationId xmlns:a16="http://schemas.microsoft.com/office/drawing/2014/main" id="{0CF2ADBC-B047-4F2F-AA6E-0CDA7A60AF6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72975" y="3582045"/>
                  <a:ext cx="1925445" cy="52213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9" name="Håndskrift 8">
                  <a:extLst>
                    <a:ext uri="{FF2B5EF4-FFF2-40B4-BE49-F238E27FC236}">
                      <a16:creationId xmlns:a16="http://schemas.microsoft.com/office/drawing/2014/main" id="{B9941093-4944-4648-9C40-483E6947231E}"/>
                    </a:ext>
                  </a:extLst>
                </p14:cNvPr>
                <p14:cNvContentPartPr/>
                <p14:nvPr/>
              </p14:nvContentPartPr>
              <p14:xfrm>
                <a:off x="2864587" y="4114642"/>
                <a:ext cx="1521720" cy="936000"/>
              </p14:xfrm>
            </p:contentPart>
          </mc:Choice>
          <mc:Fallback xmlns="">
            <p:pic>
              <p:nvPicPr>
                <p:cNvPr id="9" name="Håndskrift 8">
                  <a:extLst>
                    <a:ext uri="{FF2B5EF4-FFF2-40B4-BE49-F238E27FC236}">
                      <a16:creationId xmlns:a16="http://schemas.microsoft.com/office/drawing/2014/main" id="{B9941093-4944-4648-9C40-483E6947231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837593" y="4060663"/>
                  <a:ext cx="1575347" cy="104359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0" name="Håndskrift 9">
                  <a:extLst>
                    <a:ext uri="{FF2B5EF4-FFF2-40B4-BE49-F238E27FC236}">
                      <a16:creationId xmlns:a16="http://schemas.microsoft.com/office/drawing/2014/main" id="{83B3A5EF-7A00-435A-BF93-D19307AED38E}"/>
                    </a:ext>
                  </a:extLst>
                </p14:cNvPr>
                <p14:cNvContentPartPr/>
                <p14:nvPr/>
              </p14:nvContentPartPr>
              <p14:xfrm>
                <a:off x="3243127" y="4329022"/>
                <a:ext cx="936000" cy="700200"/>
              </p14:xfrm>
            </p:contentPart>
          </mc:Choice>
          <mc:Fallback xmlns="">
            <p:pic>
              <p:nvPicPr>
                <p:cNvPr id="10" name="Håndskrift 9">
                  <a:extLst>
                    <a:ext uri="{FF2B5EF4-FFF2-40B4-BE49-F238E27FC236}">
                      <a16:creationId xmlns:a16="http://schemas.microsoft.com/office/drawing/2014/main" id="{83B3A5EF-7A00-435A-BF93-D19307AED38E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216137" y="4275050"/>
                  <a:ext cx="989619" cy="8077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1" name="Håndskrift 10">
                  <a:extLst>
                    <a:ext uri="{FF2B5EF4-FFF2-40B4-BE49-F238E27FC236}">
                      <a16:creationId xmlns:a16="http://schemas.microsoft.com/office/drawing/2014/main" id="{EB412924-4173-4B97-A529-9C9E438A9DF8}"/>
                    </a:ext>
                  </a:extLst>
                </p14:cNvPr>
                <p14:cNvContentPartPr/>
                <p14:nvPr/>
              </p14:nvContentPartPr>
              <p14:xfrm>
                <a:off x="3964747" y="4879102"/>
                <a:ext cx="43020" cy="71640"/>
              </p14:xfrm>
            </p:contentPart>
          </mc:Choice>
          <mc:Fallback xmlns="">
            <p:pic>
              <p:nvPicPr>
                <p:cNvPr id="11" name="Håndskrift 10">
                  <a:extLst>
                    <a:ext uri="{FF2B5EF4-FFF2-40B4-BE49-F238E27FC236}">
                      <a16:creationId xmlns:a16="http://schemas.microsoft.com/office/drawing/2014/main" id="{EB412924-4173-4B97-A529-9C9E438A9DF8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938082" y="4825102"/>
                  <a:ext cx="95995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2" name="Håndskrift 11">
                  <a:extLst>
                    <a:ext uri="{FF2B5EF4-FFF2-40B4-BE49-F238E27FC236}">
                      <a16:creationId xmlns:a16="http://schemas.microsoft.com/office/drawing/2014/main" id="{8FDB1A3D-4E36-461C-AB58-8FC569E4C04A}"/>
                    </a:ext>
                  </a:extLst>
                </p14:cNvPr>
                <p14:cNvContentPartPr/>
                <p14:nvPr/>
              </p14:nvContentPartPr>
              <p14:xfrm>
                <a:off x="2443027" y="4964782"/>
                <a:ext cx="1507500" cy="85860"/>
              </p14:xfrm>
            </p:contentPart>
          </mc:Choice>
          <mc:Fallback xmlns="">
            <p:pic>
              <p:nvPicPr>
                <p:cNvPr id="12" name="Håndskrift 11">
                  <a:extLst>
                    <a:ext uri="{FF2B5EF4-FFF2-40B4-BE49-F238E27FC236}">
                      <a16:creationId xmlns:a16="http://schemas.microsoft.com/office/drawing/2014/main" id="{8FDB1A3D-4E36-461C-AB58-8FC569E4C04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416037" y="4911119"/>
                  <a:ext cx="1561121" cy="19282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3" name="Håndskrift 12">
                  <a:extLst>
                    <a:ext uri="{FF2B5EF4-FFF2-40B4-BE49-F238E27FC236}">
                      <a16:creationId xmlns:a16="http://schemas.microsoft.com/office/drawing/2014/main" id="{93DF2AE9-4446-4F2D-A936-2844A1C41252}"/>
                    </a:ext>
                  </a:extLst>
                </p14:cNvPr>
                <p14:cNvContentPartPr/>
                <p14:nvPr/>
              </p14:nvContentPartPr>
              <p14:xfrm>
                <a:off x="914287" y="3728902"/>
                <a:ext cx="2971980" cy="1378980"/>
              </p14:xfrm>
            </p:contentPart>
          </mc:Choice>
          <mc:Fallback xmlns="">
            <p:pic>
              <p:nvPicPr>
                <p:cNvPr id="13" name="Håndskrift 12">
                  <a:extLst>
                    <a:ext uri="{FF2B5EF4-FFF2-40B4-BE49-F238E27FC236}">
                      <a16:creationId xmlns:a16="http://schemas.microsoft.com/office/drawing/2014/main" id="{93DF2AE9-4446-4F2D-A936-2844A1C41252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87292" y="3674909"/>
                  <a:ext cx="3025610" cy="148660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4" name="Håndskrift 13">
                  <a:extLst>
                    <a:ext uri="{FF2B5EF4-FFF2-40B4-BE49-F238E27FC236}">
                      <a16:creationId xmlns:a16="http://schemas.microsoft.com/office/drawing/2014/main" id="{3A57896D-41A2-46BD-9DDD-C0FD531AC966}"/>
                    </a:ext>
                  </a:extLst>
                </p14:cNvPr>
                <p14:cNvContentPartPr/>
                <p14:nvPr/>
              </p14:nvContentPartPr>
              <p14:xfrm>
                <a:off x="3893287" y="4964782"/>
                <a:ext cx="493020" cy="85860"/>
              </p14:xfrm>
            </p:contentPart>
          </mc:Choice>
          <mc:Fallback xmlns="">
            <p:pic>
              <p:nvPicPr>
                <p:cNvPr id="14" name="Håndskrift 13">
                  <a:extLst>
                    <a:ext uri="{FF2B5EF4-FFF2-40B4-BE49-F238E27FC236}">
                      <a16:creationId xmlns:a16="http://schemas.microsoft.com/office/drawing/2014/main" id="{3A57896D-41A2-46BD-9DDD-C0FD531AC966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866317" y="4911119"/>
                  <a:ext cx="546601" cy="19282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5" name="Håndskrift 14">
                  <a:extLst>
                    <a:ext uri="{FF2B5EF4-FFF2-40B4-BE49-F238E27FC236}">
                      <a16:creationId xmlns:a16="http://schemas.microsoft.com/office/drawing/2014/main" id="{F21C2B08-7AC9-4A0D-A6C6-38B0D68489AB}"/>
                    </a:ext>
                  </a:extLst>
                </p14:cNvPr>
                <p14:cNvContentPartPr/>
                <p14:nvPr/>
              </p14:nvContentPartPr>
              <p14:xfrm>
                <a:off x="2607367" y="4057582"/>
                <a:ext cx="1593180" cy="936000"/>
              </p14:xfrm>
            </p:contentPart>
          </mc:Choice>
          <mc:Fallback xmlns="">
            <p:pic>
              <p:nvPicPr>
                <p:cNvPr id="15" name="Håndskrift 14">
                  <a:extLst>
                    <a:ext uri="{FF2B5EF4-FFF2-40B4-BE49-F238E27FC236}">
                      <a16:creationId xmlns:a16="http://schemas.microsoft.com/office/drawing/2014/main" id="{F21C2B08-7AC9-4A0D-A6C6-38B0D68489AB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2580376" y="4003603"/>
                  <a:ext cx="1646802" cy="104359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6" name="Håndskrift 15">
                  <a:extLst>
                    <a:ext uri="{FF2B5EF4-FFF2-40B4-BE49-F238E27FC236}">
                      <a16:creationId xmlns:a16="http://schemas.microsoft.com/office/drawing/2014/main" id="{1CAEAA4B-E50A-4260-BF0C-02A870E04EA4}"/>
                    </a:ext>
                  </a:extLst>
                </p14:cNvPr>
                <p14:cNvContentPartPr/>
                <p14:nvPr/>
              </p14:nvContentPartPr>
              <p14:xfrm>
                <a:off x="2293087" y="3907462"/>
                <a:ext cx="721620" cy="428760"/>
              </p14:xfrm>
            </p:contentPart>
          </mc:Choice>
          <mc:Fallback xmlns="">
            <p:pic>
              <p:nvPicPr>
                <p:cNvPr id="16" name="Håndskrift 15">
                  <a:extLst>
                    <a:ext uri="{FF2B5EF4-FFF2-40B4-BE49-F238E27FC236}">
                      <a16:creationId xmlns:a16="http://schemas.microsoft.com/office/drawing/2014/main" id="{1CAEAA4B-E50A-4260-BF0C-02A870E04EA4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266107" y="3853507"/>
                  <a:ext cx="775220" cy="53631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7" name="Håndskrift 16">
                  <a:extLst>
                    <a:ext uri="{FF2B5EF4-FFF2-40B4-BE49-F238E27FC236}">
                      <a16:creationId xmlns:a16="http://schemas.microsoft.com/office/drawing/2014/main" id="{A8106600-F076-4BC3-B02F-D57AE5D46E64}"/>
                    </a:ext>
                  </a:extLst>
                </p14:cNvPr>
                <p14:cNvContentPartPr/>
                <p14:nvPr/>
              </p14:nvContentPartPr>
              <p14:xfrm>
                <a:off x="971527" y="3714682"/>
                <a:ext cx="1664640" cy="1293120"/>
              </p14:xfrm>
            </p:contentPart>
          </mc:Choice>
          <mc:Fallback xmlns="">
            <p:pic>
              <p:nvPicPr>
                <p:cNvPr id="17" name="Håndskrift 16">
                  <a:extLst>
                    <a:ext uri="{FF2B5EF4-FFF2-40B4-BE49-F238E27FC236}">
                      <a16:creationId xmlns:a16="http://schemas.microsoft.com/office/drawing/2014/main" id="{A8106600-F076-4BC3-B02F-D57AE5D46E64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944533" y="3660697"/>
                  <a:ext cx="1718268" cy="140073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18" name="Håndskrift 17">
                  <a:extLst>
                    <a:ext uri="{FF2B5EF4-FFF2-40B4-BE49-F238E27FC236}">
                      <a16:creationId xmlns:a16="http://schemas.microsoft.com/office/drawing/2014/main" id="{140B97D6-4907-410B-91EF-EB332F4186EE}"/>
                    </a:ext>
                  </a:extLst>
                </p14:cNvPr>
                <p14:cNvContentPartPr/>
                <p14:nvPr/>
              </p14:nvContentPartPr>
              <p14:xfrm>
                <a:off x="1264387" y="3736102"/>
                <a:ext cx="614520" cy="1286100"/>
              </p14:xfrm>
            </p:contentPart>
          </mc:Choice>
          <mc:Fallback xmlns="">
            <p:pic>
              <p:nvPicPr>
                <p:cNvPr id="18" name="Håndskrift 17">
                  <a:extLst>
                    <a:ext uri="{FF2B5EF4-FFF2-40B4-BE49-F238E27FC236}">
                      <a16:creationId xmlns:a16="http://schemas.microsoft.com/office/drawing/2014/main" id="{140B97D6-4907-410B-91EF-EB332F4186EE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237403" y="3682110"/>
                  <a:ext cx="668129" cy="139372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19" name="Håndskrift 18">
                  <a:extLst>
                    <a:ext uri="{FF2B5EF4-FFF2-40B4-BE49-F238E27FC236}">
                      <a16:creationId xmlns:a16="http://schemas.microsoft.com/office/drawing/2014/main" id="{0E367FFC-C3D0-4FDA-A718-BAB9ED3BA488}"/>
                    </a:ext>
                  </a:extLst>
                </p14:cNvPr>
                <p14:cNvContentPartPr/>
                <p14:nvPr/>
              </p14:nvContentPartPr>
              <p14:xfrm>
                <a:off x="1242967" y="3686062"/>
                <a:ext cx="600300" cy="607320"/>
              </p14:xfrm>
            </p:contentPart>
          </mc:Choice>
          <mc:Fallback xmlns="">
            <p:pic>
              <p:nvPicPr>
                <p:cNvPr id="19" name="Håndskrift 18">
                  <a:extLst>
                    <a:ext uri="{FF2B5EF4-FFF2-40B4-BE49-F238E27FC236}">
                      <a16:creationId xmlns:a16="http://schemas.microsoft.com/office/drawing/2014/main" id="{0E367FFC-C3D0-4FDA-A718-BAB9ED3BA488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215975" y="3632094"/>
                  <a:ext cx="653924" cy="71489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0" name="Håndskrift 19">
                  <a:extLst>
                    <a:ext uri="{FF2B5EF4-FFF2-40B4-BE49-F238E27FC236}">
                      <a16:creationId xmlns:a16="http://schemas.microsoft.com/office/drawing/2014/main" id="{1B7EDFD4-46B6-4E93-ADDE-D5C8DB85A5F1}"/>
                    </a:ext>
                  </a:extLst>
                </p14:cNvPr>
                <p14:cNvContentPartPr/>
                <p14:nvPr/>
              </p14:nvContentPartPr>
              <p14:xfrm>
                <a:off x="1585867" y="3757522"/>
                <a:ext cx="2043360" cy="1107540"/>
              </p14:xfrm>
            </p:contentPart>
          </mc:Choice>
          <mc:Fallback xmlns="">
            <p:pic>
              <p:nvPicPr>
                <p:cNvPr id="20" name="Håndskrift 19">
                  <a:extLst>
                    <a:ext uri="{FF2B5EF4-FFF2-40B4-BE49-F238E27FC236}">
                      <a16:creationId xmlns:a16="http://schemas.microsoft.com/office/drawing/2014/main" id="{1B7EDFD4-46B6-4E93-ADDE-D5C8DB85A5F1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558867" y="3703531"/>
                  <a:ext cx="2097000" cy="121516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1" name="Håndskrift 20">
                  <a:extLst>
                    <a:ext uri="{FF2B5EF4-FFF2-40B4-BE49-F238E27FC236}">
                      <a16:creationId xmlns:a16="http://schemas.microsoft.com/office/drawing/2014/main" id="{C082A0A3-EBF4-4702-941A-D348423743A5}"/>
                    </a:ext>
                  </a:extLst>
                </p14:cNvPr>
                <p14:cNvContentPartPr/>
                <p14:nvPr/>
              </p14:nvContentPartPr>
              <p14:xfrm>
                <a:off x="1592887" y="3921862"/>
                <a:ext cx="700200" cy="464580"/>
              </p14:xfrm>
            </p:contentPart>
          </mc:Choice>
          <mc:Fallback xmlns="">
            <p:pic>
              <p:nvPicPr>
                <p:cNvPr id="21" name="Håndskrift 20">
                  <a:extLst>
                    <a:ext uri="{FF2B5EF4-FFF2-40B4-BE49-F238E27FC236}">
                      <a16:creationId xmlns:a16="http://schemas.microsoft.com/office/drawing/2014/main" id="{C082A0A3-EBF4-4702-941A-D348423743A5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565901" y="3867883"/>
                  <a:ext cx="753812" cy="57217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2" name="Håndskrift 21">
                  <a:extLst>
                    <a:ext uri="{FF2B5EF4-FFF2-40B4-BE49-F238E27FC236}">
                      <a16:creationId xmlns:a16="http://schemas.microsoft.com/office/drawing/2014/main" id="{909617EC-64E2-4D78-B6D4-6CCEA4D50FBF}"/>
                    </a:ext>
                  </a:extLst>
                </p14:cNvPr>
                <p14:cNvContentPartPr/>
                <p14:nvPr/>
              </p14:nvContentPartPr>
              <p14:xfrm>
                <a:off x="1064407" y="3971902"/>
                <a:ext cx="1886220" cy="1064520"/>
              </p14:xfrm>
            </p:contentPart>
          </mc:Choice>
          <mc:Fallback xmlns="">
            <p:pic>
              <p:nvPicPr>
                <p:cNvPr id="22" name="Håndskrift 21">
                  <a:extLst>
                    <a:ext uri="{FF2B5EF4-FFF2-40B4-BE49-F238E27FC236}">
                      <a16:creationId xmlns:a16="http://schemas.microsoft.com/office/drawing/2014/main" id="{909617EC-64E2-4D78-B6D4-6CCEA4D50FBF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037410" y="3917920"/>
                  <a:ext cx="1939855" cy="117212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3" name="Håndskrift 22">
                  <a:extLst>
                    <a:ext uri="{FF2B5EF4-FFF2-40B4-BE49-F238E27FC236}">
                      <a16:creationId xmlns:a16="http://schemas.microsoft.com/office/drawing/2014/main" id="{1BEEB3AF-36C3-45D3-AC71-B7425DED39DA}"/>
                    </a:ext>
                  </a:extLst>
                </p14:cNvPr>
                <p14:cNvContentPartPr/>
                <p14:nvPr/>
              </p14:nvContentPartPr>
              <p14:xfrm>
                <a:off x="3371827" y="4736182"/>
                <a:ext cx="235980" cy="193140"/>
              </p14:xfrm>
            </p:contentPart>
          </mc:Choice>
          <mc:Fallback xmlns="">
            <p:pic>
              <p:nvPicPr>
                <p:cNvPr id="23" name="Håndskrift 22">
                  <a:extLst>
                    <a:ext uri="{FF2B5EF4-FFF2-40B4-BE49-F238E27FC236}">
                      <a16:creationId xmlns:a16="http://schemas.microsoft.com/office/drawing/2014/main" id="{1BEEB3AF-36C3-45D3-AC71-B7425DED39DA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3344848" y="4682232"/>
                  <a:ext cx="289579" cy="30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24" name="Håndskrift 23">
                  <a:extLst>
                    <a:ext uri="{FF2B5EF4-FFF2-40B4-BE49-F238E27FC236}">
                      <a16:creationId xmlns:a16="http://schemas.microsoft.com/office/drawing/2014/main" id="{7E7A0610-4059-4A72-91D6-316E50A777E2}"/>
                    </a:ext>
                  </a:extLst>
                </p14:cNvPr>
                <p14:cNvContentPartPr/>
                <p14:nvPr/>
              </p14:nvContentPartPr>
              <p14:xfrm>
                <a:off x="3486127" y="4821862"/>
                <a:ext cx="264420" cy="178740"/>
              </p14:xfrm>
            </p:contentPart>
          </mc:Choice>
          <mc:Fallback xmlns="">
            <p:pic>
              <p:nvPicPr>
                <p:cNvPr id="24" name="Håndskrift 23">
                  <a:extLst>
                    <a:ext uri="{FF2B5EF4-FFF2-40B4-BE49-F238E27FC236}">
                      <a16:creationId xmlns:a16="http://schemas.microsoft.com/office/drawing/2014/main" id="{7E7A0610-4059-4A72-91D6-316E50A777E2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3459182" y="4768025"/>
                  <a:ext cx="317951" cy="28605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26" name="Håndskrift 25">
                  <a:extLst>
                    <a:ext uri="{FF2B5EF4-FFF2-40B4-BE49-F238E27FC236}">
                      <a16:creationId xmlns:a16="http://schemas.microsoft.com/office/drawing/2014/main" id="{1126A306-CBBE-4942-9B63-8930190C1573}"/>
                    </a:ext>
                  </a:extLst>
                </p14:cNvPr>
                <p14:cNvContentPartPr/>
                <p14:nvPr/>
              </p14:nvContentPartPr>
              <p14:xfrm>
                <a:off x="2528887" y="4579042"/>
                <a:ext cx="850320" cy="371700"/>
              </p14:xfrm>
            </p:contentPart>
          </mc:Choice>
          <mc:Fallback xmlns="">
            <p:pic>
              <p:nvPicPr>
                <p:cNvPr id="26" name="Håndskrift 25">
                  <a:extLst>
                    <a:ext uri="{FF2B5EF4-FFF2-40B4-BE49-F238E27FC236}">
                      <a16:creationId xmlns:a16="http://schemas.microsoft.com/office/drawing/2014/main" id="{1126A306-CBBE-4942-9B63-8930190C1573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2501887" y="4525068"/>
                  <a:ext cx="903960" cy="47928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27" name="Håndskrift 26">
                  <a:extLst>
                    <a:ext uri="{FF2B5EF4-FFF2-40B4-BE49-F238E27FC236}">
                      <a16:creationId xmlns:a16="http://schemas.microsoft.com/office/drawing/2014/main" id="{8B669F25-0A82-4F27-BCB5-A1B032F1AE5A}"/>
                    </a:ext>
                  </a:extLst>
                </p14:cNvPr>
                <p14:cNvContentPartPr/>
                <p14:nvPr/>
              </p14:nvContentPartPr>
              <p14:xfrm>
                <a:off x="2328727" y="4293382"/>
                <a:ext cx="693180" cy="421740"/>
              </p14:xfrm>
            </p:contentPart>
          </mc:Choice>
          <mc:Fallback xmlns="">
            <p:pic>
              <p:nvPicPr>
                <p:cNvPr id="27" name="Håndskrift 26">
                  <a:extLst>
                    <a:ext uri="{FF2B5EF4-FFF2-40B4-BE49-F238E27FC236}">
                      <a16:creationId xmlns:a16="http://schemas.microsoft.com/office/drawing/2014/main" id="{8B669F25-0A82-4F27-BCB5-A1B032F1AE5A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2301734" y="4239405"/>
                  <a:ext cx="746806" cy="52933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28" name="Håndskrift 27">
                  <a:extLst>
                    <a:ext uri="{FF2B5EF4-FFF2-40B4-BE49-F238E27FC236}">
                      <a16:creationId xmlns:a16="http://schemas.microsoft.com/office/drawing/2014/main" id="{E6CE9C20-9BAF-4E35-96F1-78C49F875985}"/>
                    </a:ext>
                  </a:extLst>
                </p14:cNvPr>
                <p14:cNvContentPartPr/>
                <p14:nvPr/>
              </p14:nvContentPartPr>
              <p14:xfrm>
                <a:off x="2142967" y="4250362"/>
                <a:ext cx="771660" cy="578880"/>
              </p14:xfrm>
            </p:contentPart>
          </mc:Choice>
          <mc:Fallback xmlns="">
            <p:pic>
              <p:nvPicPr>
                <p:cNvPr id="28" name="Håndskrift 27">
                  <a:extLst>
                    <a:ext uri="{FF2B5EF4-FFF2-40B4-BE49-F238E27FC236}">
                      <a16:creationId xmlns:a16="http://schemas.microsoft.com/office/drawing/2014/main" id="{E6CE9C20-9BAF-4E35-96F1-78C49F875985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115986" y="4196362"/>
                  <a:ext cx="825262" cy="68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29" name="Håndskrift 28">
                  <a:extLst>
                    <a:ext uri="{FF2B5EF4-FFF2-40B4-BE49-F238E27FC236}">
                      <a16:creationId xmlns:a16="http://schemas.microsoft.com/office/drawing/2014/main" id="{84BDB9DB-5C52-482A-A455-F366E6F587BB}"/>
                    </a:ext>
                  </a:extLst>
                </p14:cNvPr>
                <p14:cNvContentPartPr/>
                <p14:nvPr/>
              </p14:nvContentPartPr>
              <p14:xfrm>
                <a:off x="1907347" y="4371862"/>
                <a:ext cx="1371780" cy="707400"/>
              </p14:xfrm>
            </p:contentPart>
          </mc:Choice>
          <mc:Fallback xmlns="">
            <p:pic>
              <p:nvPicPr>
                <p:cNvPr id="29" name="Håndskrift 28">
                  <a:extLst>
                    <a:ext uri="{FF2B5EF4-FFF2-40B4-BE49-F238E27FC236}">
                      <a16:creationId xmlns:a16="http://schemas.microsoft.com/office/drawing/2014/main" id="{84BDB9DB-5C52-482A-A455-F366E6F587BB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880358" y="4317889"/>
                  <a:ext cx="1425399" cy="81498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0" name="Håndskrift 29">
                  <a:extLst>
                    <a:ext uri="{FF2B5EF4-FFF2-40B4-BE49-F238E27FC236}">
                      <a16:creationId xmlns:a16="http://schemas.microsoft.com/office/drawing/2014/main" id="{5C6ECABE-1F47-4649-B00A-0E74058C125A}"/>
                    </a:ext>
                  </a:extLst>
                </p14:cNvPr>
                <p14:cNvContentPartPr/>
                <p14:nvPr/>
              </p14:nvContentPartPr>
              <p14:xfrm>
                <a:off x="2750287" y="4757602"/>
                <a:ext cx="271620" cy="85860"/>
              </p14:xfrm>
            </p:contentPart>
          </mc:Choice>
          <mc:Fallback xmlns="">
            <p:pic>
              <p:nvPicPr>
                <p:cNvPr id="30" name="Håndskrift 29">
                  <a:extLst>
                    <a:ext uri="{FF2B5EF4-FFF2-40B4-BE49-F238E27FC236}">
                      <a16:creationId xmlns:a16="http://schemas.microsoft.com/office/drawing/2014/main" id="{5C6ECABE-1F47-4649-B00A-0E74058C125A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2723341" y="4703939"/>
                  <a:ext cx="325154" cy="19282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118784" name="Håndskrift 118783">
                  <a:extLst>
                    <a:ext uri="{FF2B5EF4-FFF2-40B4-BE49-F238E27FC236}">
                      <a16:creationId xmlns:a16="http://schemas.microsoft.com/office/drawing/2014/main" id="{68AE5296-AB06-433B-9523-CAB06884420B}"/>
                    </a:ext>
                  </a:extLst>
                </p14:cNvPr>
                <p14:cNvContentPartPr/>
                <p14:nvPr/>
              </p14:nvContentPartPr>
              <p14:xfrm>
                <a:off x="1814467" y="4728982"/>
                <a:ext cx="1164600" cy="43020"/>
              </p14:xfrm>
            </p:contentPart>
          </mc:Choice>
          <mc:Fallback xmlns="">
            <p:pic>
              <p:nvPicPr>
                <p:cNvPr id="118784" name="Håndskrift 118783">
                  <a:extLst>
                    <a:ext uri="{FF2B5EF4-FFF2-40B4-BE49-F238E27FC236}">
                      <a16:creationId xmlns:a16="http://schemas.microsoft.com/office/drawing/2014/main" id="{68AE5296-AB06-433B-9523-CAB06884420B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787475" y="4676007"/>
                  <a:ext cx="1218223" cy="1493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118785" name="Håndskrift 118784">
                  <a:extLst>
                    <a:ext uri="{FF2B5EF4-FFF2-40B4-BE49-F238E27FC236}">
                      <a16:creationId xmlns:a16="http://schemas.microsoft.com/office/drawing/2014/main" id="{33EB5181-7FC9-4581-BA3E-F601FCD9CBFB}"/>
                    </a:ext>
                  </a:extLst>
                </p14:cNvPr>
                <p14:cNvContentPartPr/>
                <p14:nvPr/>
              </p14:nvContentPartPr>
              <p14:xfrm>
                <a:off x="1550047" y="4050382"/>
                <a:ext cx="721620" cy="1014660"/>
              </p14:xfrm>
            </p:contentPart>
          </mc:Choice>
          <mc:Fallback xmlns="">
            <p:pic>
              <p:nvPicPr>
                <p:cNvPr id="118785" name="Håndskrift 118784">
                  <a:extLst>
                    <a:ext uri="{FF2B5EF4-FFF2-40B4-BE49-F238E27FC236}">
                      <a16:creationId xmlns:a16="http://schemas.microsoft.com/office/drawing/2014/main" id="{33EB5181-7FC9-4581-BA3E-F601FCD9CBFB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523067" y="3996392"/>
                  <a:ext cx="775220" cy="112228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118786" name="Håndskrift 118785">
                  <a:extLst>
                    <a:ext uri="{FF2B5EF4-FFF2-40B4-BE49-F238E27FC236}">
                      <a16:creationId xmlns:a16="http://schemas.microsoft.com/office/drawing/2014/main" id="{7D3D4E02-D1CF-45DE-9D08-86D40BC8AA96}"/>
                    </a:ext>
                  </a:extLst>
                </p14:cNvPr>
                <p14:cNvContentPartPr/>
                <p14:nvPr/>
              </p14:nvContentPartPr>
              <p14:xfrm>
                <a:off x="2671627" y="3971902"/>
                <a:ext cx="293040" cy="264420"/>
              </p14:xfrm>
            </p:contentPart>
          </mc:Choice>
          <mc:Fallback xmlns="">
            <p:pic>
              <p:nvPicPr>
                <p:cNvPr id="118786" name="Håndskrift 118785">
                  <a:extLst>
                    <a:ext uri="{FF2B5EF4-FFF2-40B4-BE49-F238E27FC236}">
                      <a16:creationId xmlns:a16="http://schemas.microsoft.com/office/drawing/2014/main" id="{7D3D4E02-D1CF-45DE-9D08-86D40BC8AA96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2644660" y="3918012"/>
                  <a:ext cx="346614" cy="37184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118788" name="Håndskrift 118787">
                  <a:extLst>
                    <a:ext uri="{FF2B5EF4-FFF2-40B4-BE49-F238E27FC236}">
                      <a16:creationId xmlns:a16="http://schemas.microsoft.com/office/drawing/2014/main" id="{44BC0D1A-2520-4A8F-91C9-BB447B5F1684}"/>
                    </a:ext>
                  </a:extLst>
                </p14:cNvPr>
                <p14:cNvContentPartPr/>
                <p14:nvPr/>
              </p14:nvContentPartPr>
              <p14:xfrm>
                <a:off x="2878807" y="4028962"/>
                <a:ext cx="578880" cy="807480"/>
              </p14:xfrm>
            </p:contentPart>
          </mc:Choice>
          <mc:Fallback xmlns="">
            <p:pic>
              <p:nvPicPr>
                <p:cNvPr id="118788" name="Håndskrift 118787">
                  <a:extLst>
                    <a:ext uri="{FF2B5EF4-FFF2-40B4-BE49-F238E27FC236}">
                      <a16:creationId xmlns:a16="http://schemas.microsoft.com/office/drawing/2014/main" id="{44BC0D1A-2520-4A8F-91C9-BB447B5F1684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2851807" y="3974962"/>
                  <a:ext cx="632520" cy="91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118789" name="Håndskrift 118788">
                  <a:extLst>
                    <a:ext uri="{FF2B5EF4-FFF2-40B4-BE49-F238E27FC236}">
                      <a16:creationId xmlns:a16="http://schemas.microsoft.com/office/drawing/2014/main" id="{1A3DDFF3-44F7-4D58-A106-25C2F03AE05F}"/>
                    </a:ext>
                  </a:extLst>
                </p14:cNvPr>
                <p14:cNvContentPartPr/>
                <p14:nvPr/>
              </p14:nvContentPartPr>
              <p14:xfrm>
                <a:off x="2457427" y="4057582"/>
                <a:ext cx="221580" cy="207360"/>
              </p14:xfrm>
            </p:contentPart>
          </mc:Choice>
          <mc:Fallback xmlns="">
            <p:pic>
              <p:nvPicPr>
                <p:cNvPr id="118789" name="Håndskrift 118788">
                  <a:extLst>
                    <a:ext uri="{FF2B5EF4-FFF2-40B4-BE49-F238E27FC236}">
                      <a16:creationId xmlns:a16="http://schemas.microsoft.com/office/drawing/2014/main" id="{1A3DDFF3-44F7-4D58-A106-25C2F03AE05F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2430493" y="4003582"/>
                  <a:ext cx="275090" cy="31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118790" name="Håndskrift 118789">
                  <a:extLst>
                    <a:ext uri="{FF2B5EF4-FFF2-40B4-BE49-F238E27FC236}">
                      <a16:creationId xmlns:a16="http://schemas.microsoft.com/office/drawing/2014/main" id="{8EA0291C-F400-4102-B5C4-5F66B6B9CAA1}"/>
                    </a:ext>
                  </a:extLst>
                </p14:cNvPr>
                <p14:cNvContentPartPr/>
                <p14:nvPr/>
              </p14:nvContentPartPr>
              <p14:xfrm>
                <a:off x="928687" y="3657442"/>
                <a:ext cx="1671840" cy="450180"/>
              </p14:xfrm>
            </p:contentPart>
          </mc:Choice>
          <mc:Fallback xmlns="">
            <p:pic>
              <p:nvPicPr>
                <p:cNvPr id="118790" name="Håndskrift 118789">
                  <a:extLst>
                    <a:ext uri="{FF2B5EF4-FFF2-40B4-BE49-F238E27FC236}">
                      <a16:creationId xmlns:a16="http://schemas.microsoft.com/office/drawing/2014/main" id="{8EA0291C-F400-4102-B5C4-5F66B6B9CAA1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901687" y="3603507"/>
                  <a:ext cx="1725480" cy="55769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118791" name="Håndskrift 118790">
                  <a:extLst>
                    <a:ext uri="{FF2B5EF4-FFF2-40B4-BE49-F238E27FC236}">
                      <a16:creationId xmlns:a16="http://schemas.microsoft.com/office/drawing/2014/main" id="{3E667779-BE95-47D1-87D5-11537491CA95}"/>
                    </a:ext>
                  </a:extLst>
                </p14:cNvPr>
                <p14:cNvContentPartPr/>
                <p14:nvPr/>
              </p14:nvContentPartPr>
              <p14:xfrm>
                <a:off x="992947" y="3850402"/>
                <a:ext cx="1157400" cy="957420"/>
              </p14:xfrm>
            </p:contentPart>
          </mc:Choice>
          <mc:Fallback xmlns="">
            <p:pic>
              <p:nvPicPr>
                <p:cNvPr id="118791" name="Håndskrift 118790">
                  <a:extLst>
                    <a:ext uri="{FF2B5EF4-FFF2-40B4-BE49-F238E27FC236}">
                      <a16:creationId xmlns:a16="http://schemas.microsoft.com/office/drawing/2014/main" id="{3E667779-BE95-47D1-87D5-11537491CA95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965955" y="3796432"/>
                  <a:ext cx="1211023" cy="106499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118792" name="Håndskrift 118791">
                  <a:extLst>
                    <a:ext uri="{FF2B5EF4-FFF2-40B4-BE49-F238E27FC236}">
                      <a16:creationId xmlns:a16="http://schemas.microsoft.com/office/drawing/2014/main" id="{9BF9CC03-64A7-494F-9478-1293FD2F5B7C}"/>
                    </a:ext>
                  </a:extLst>
                </p14:cNvPr>
                <p14:cNvContentPartPr/>
                <p14:nvPr/>
              </p14:nvContentPartPr>
              <p14:xfrm>
                <a:off x="2035867" y="4079002"/>
                <a:ext cx="164520" cy="300240"/>
              </p14:xfrm>
            </p:contentPart>
          </mc:Choice>
          <mc:Fallback xmlns="">
            <p:pic>
              <p:nvPicPr>
                <p:cNvPr id="118792" name="Håndskrift 118791">
                  <a:extLst>
                    <a:ext uri="{FF2B5EF4-FFF2-40B4-BE49-F238E27FC236}">
                      <a16:creationId xmlns:a16="http://schemas.microsoft.com/office/drawing/2014/main" id="{9BF9CC03-64A7-494F-9478-1293FD2F5B7C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2008867" y="4025002"/>
                  <a:ext cx="218160" cy="40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118793" name="Håndskrift 118792">
                  <a:extLst>
                    <a:ext uri="{FF2B5EF4-FFF2-40B4-BE49-F238E27FC236}">
                      <a16:creationId xmlns:a16="http://schemas.microsoft.com/office/drawing/2014/main" id="{D5EA62BE-590D-434A-99AC-AD7F0D466A3A}"/>
                    </a:ext>
                  </a:extLst>
                </p14:cNvPr>
                <p14:cNvContentPartPr/>
                <p14:nvPr/>
              </p14:nvContentPartPr>
              <p14:xfrm>
                <a:off x="1950187" y="4107622"/>
                <a:ext cx="157320" cy="293040"/>
              </p14:xfrm>
            </p:contentPart>
          </mc:Choice>
          <mc:Fallback xmlns="">
            <p:pic>
              <p:nvPicPr>
                <p:cNvPr id="118793" name="Håndskrift 118792">
                  <a:extLst>
                    <a:ext uri="{FF2B5EF4-FFF2-40B4-BE49-F238E27FC236}">
                      <a16:creationId xmlns:a16="http://schemas.microsoft.com/office/drawing/2014/main" id="{D5EA62BE-590D-434A-99AC-AD7F0D466A3A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923249" y="4053688"/>
                  <a:ext cx="210838" cy="40054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118794" name="Håndskrift 118793">
                  <a:extLst>
                    <a:ext uri="{FF2B5EF4-FFF2-40B4-BE49-F238E27FC236}">
                      <a16:creationId xmlns:a16="http://schemas.microsoft.com/office/drawing/2014/main" id="{BC0E97E2-BD8B-4E0E-BE33-D1059DBD3FCF}"/>
                    </a:ext>
                  </a:extLst>
                </p14:cNvPr>
                <p14:cNvContentPartPr/>
                <p14:nvPr/>
              </p14:nvContentPartPr>
              <p14:xfrm>
                <a:off x="2043067" y="4278982"/>
                <a:ext cx="35820" cy="143100"/>
              </p14:xfrm>
            </p:contentPart>
          </mc:Choice>
          <mc:Fallback xmlns="">
            <p:pic>
              <p:nvPicPr>
                <p:cNvPr id="118794" name="Håndskrift 118793">
                  <a:extLst>
                    <a:ext uri="{FF2B5EF4-FFF2-40B4-BE49-F238E27FC236}">
                      <a16:creationId xmlns:a16="http://schemas.microsoft.com/office/drawing/2014/main" id="{BC0E97E2-BD8B-4E0E-BE33-D1059DBD3FCF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2016468" y="4225050"/>
                  <a:ext cx="88663" cy="25060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118795" name="Håndskrift 118794">
                  <a:extLst>
                    <a:ext uri="{FF2B5EF4-FFF2-40B4-BE49-F238E27FC236}">
                      <a16:creationId xmlns:a16="http://schemas.microsoft.com/office/drawing/2014/main" id="{4E82B954-C9FC-438F-BCEA-F1B3C3B05A6D}"/>
                    </a:ext>
                  </a:extLst>
                </p14:cNvPr>
                <p14:cNvContentPartPr/>
                <p14:nvPr/>
              </p14:nvContentPartPr>
              <p14:xfrm>
                <a:off x="1092847" y="4436122"/>
                <a:ext cx="1135980" cy="350280"/>
              </p14:xfrm>
            </p:contentPart>
          </mc:Choice>
          <mc:Fallback xmlns="">
            <p:pic>
              <p:nvPicPr>
                <p:cNvPr id="118795" name="Håndskrift 118794">
                  <a:extLst>
                    <a:ext uri="{FF2B5EF4-FFF2-40B4-BE49-F238E27FC236}">
                      <a16:creationId xmlns:a16="http://schemas.microsoft.com/office/drawing/2014/main" id="{4E82B954-C9FC-438F-BCEA-F1B3C3B05A6D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065860" y="4382122"/>
                  <a:ext cx="1189595" cy="4579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3" name="Gruppe 2">
              <a:extLst>
                <a:ext uri="{FF2B5EF4-FFF2-40B4-BE49-F238E27FC236}">
                  <a16:creationId xmlns:a16="http://schemas.microsoft.com/office/drawing/2014/main" id="{45D43DD6-CE1D-43A4-8F98-DC7959D29561}"/>
                </a:ext>
              </a:extLst>
            </p:cNvPr>
            <p:cNvGrpSpPr/>
            <p:nvPr/>
          </p:nvGrpSpPr>
          <p:grpSpPr>
            <a:xfrm>
              <a:off x="985747" y="3650422"/>
              <a:ext cx="3014820" cy="1393200"/>
              <a:chOff x="985747" y="3650422"/>
              <a:chExt cx="3014820" cy="13932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73">
                <p14:nvContentPartPr>
                  <p14:cNvPr id="25" name="Håndskrift 24">
                    <a:extLst>
                      <a:ext uri="{FF2B5EF4-FFF2-40B4-BE49-F238E27FC236}">
                        <a16:creationId xmlns:a16="http://schemas.microsoft.com/office/drawing/2014/main" id="{B7313260-E67F-434D-948F-8E93D115F9E1}"/>
                      </a:ext>
                    </a:extLst>
                  </p14:cNvPr>
                  <p14:cNvContentPartPr/>
                  <p14:nvPr/>
                </p14:nvContentPartPr>
                <p14:xfrm>
                  <a:off x="2793127" y="4471942"/>
                  <a:ext cx="1207440" cy="543060"/>
                </p14:xfrm>
              </p:contentPart>
            </mc:Choice>
            <mc:Fallback xmlns="">
              <p:pic>
                <p:nvPicPr>
                  <p:cNvPr id="25" name="Håndskrift 24">
                    <a:extLst>
                      <a:ext uri="{FF2B5EF4-FFF2-40B4-BE49-F238E27FC236}">
                        <a16:creationId xmlns:a16="http://schemas.microsoft.com/office/drawing/2014/main" id="{B7313260-E67F-434D-948F-8E93D115F9E1}"/>
                      </a:ext>
                    </a:extLst>
                  </p:cNvPr>
                  <p:cNvPicPr/>
                  <p:nvPr/>
                </p:nvPicPr>
                <p:blipFill>
                  <a:blip r:embed="rId74"/>
                  <a:stretch>
                    <a:fillRect/>
                  </a:stretch>
                </p:blipFill>
                <p:spPr>
                  <a:xfrm>
                    <a:off x="2766135" y="4417996"/>
                    <a:ext cx="1261064" cy="650593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5">
                <p14:nvContentPartPr>
                  <p14:cNvPr id="31" name="Håndskrift 30">
                    <a:extLst>
                      <a:ext uri="{FF2B5EF4-FFF2-40B4-BE49-F238E27FC236}">
                        <a16:creationId xmlns:a16="http://schemas.microsoft.com/office/drawing/2014/main" id="{CE4B5462-B7D5-4013-8619-976D5F9D0B65}"/>
                      </a:ext>
                    </a:extLst>
                  </p14:cNvPr>
                  <p14:cNvContentPartPr/>
                  <p14:nvPr/>
                </p14:nvContentPartPr>
                <p14:xfrm>
                  <a:off x="2771707" y="4693342"/>
                  <a:ext cx="557460" cy="350280"/>
                </p14:xfrm>
              </p:contentPart>
            </mc:Choice>
            <mc:Fallback xmlns="">
              <p:pic>
                <p:nvPicPr>
                  <p:cNvPr id="31" name="Håndskrift 30">
                    <a:extLst>
                      <a:ext uri="{FF2B5EF4-FFF2-40B4-BE49-F238E27FC236}">
                        <a16:creationId xmlns:a16="http://schemas.microsoft.com/office/drawing/2014/main" id="{CE4B5462-B7D5-4013-8619-976D5F9D0B65}"/>
                      </a:ext>
                    </a:extLst>
                  </p:cNvPr>
                  <p:cNvPicPr/>
                  <p:nvPr/>
                </p:nvPicPr>
                <p:blipFill>
                  <a:blip r:embed="rId76"/>
                  <a:stretch>
                    <a:fillRect/>
                  </a:stretch>
                </p:blipFill>
                <p:spPr>
                  <a:xfrm>
                    <a:off x="2744716" y="4639342"/>
                    <a:ext cx="611083" cy="457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7">
                <p14:nvContentPartPr>
                  <p14:cNvPr id="118796" name="Håndskrift 118795">
                    <a:extLst>
                      <a:ext uri="{FF2B5EF4-FFF2-40B4-BE49-F238E27FC236}">
                        <a16:creationId xmlns:a16="http://schemas.microsoft.com/office/drawing/2014/main" id="{8BF29928-1373-45C9-8F12-CCA05735E796}"/>
                      </a:ext>
                    </a:extLst>
                  </p14:cNvPr>
                  <p14:cNvContentPartPr/>
                  <p14:nvPr/>
                </p14:nvContentPartPr>
                <p14:xfrm>
                  <a:off x="985747" y="3650422"/>
                  <a:ext cx="1721880" cy="1343160"/>
                </p14:xfrm>
              </p:contentPart>
            </mc:Choice>
            <mc:Fallback xmlns="">
              <p:pic>
                <p:nvPicPr>
                  <p:cNvPr id="118796" name="Håndskrift 118795">
                    <a:extLst>
                      <a:ext uri="{FF2B5EF4-FFF2-40B4-BE49-F238E27FC236}">
                        <a16:creationId xmlns:a16="http://schemas.microsoft.com/office/drawing/2014/main" id="{8BF29928-1373-45C9-8F12-CCA05735E796}"/>
                      </a:ext>
                    </a:extLst>
                  </p:cNvPr>
                  <p:cNvPicPr/>
                  <p:nvPr/>
                </p:nvPicPr>
                <p:blipFill>
                  <a:blip r:embed="rId78"/>
                  <a:stretch>
                    <a:fillRect/>
                  </a:stretch>
                </p:blipFill>
                <p:spPr>
                  <a:xfrm>
                    <a:off x="958747" y="3596436"/>
                    <a:ext cx="1775520" cy="1450771"/>
                  </a:xfrm>
                  <a:prstGeom prst="rect">
                    <a:avLst/>
                  </a:prstGeom>
                </p:spPr>
              </p:pic>
            </mc:Fallback>
          </mc:AlternateContent>
        </p:grpSp>
        <p:sp>
          <p:nvSpPr>
            <p:cNvPr id="58" name="TekstSylinder 57">
              <a:extLst>
                <a:ext uri="{FF2B5EF4-FFF2-40B4-BE49-F238E27FC236}">
                  <a16:creationId xmlns:a16="http://schemas.microsoft.com/office/drawing/2014/main" id="{8C6ECD5A-4CEE-4D88-BB9E-C250CB673E96}"/>
                </a:ext>
              </a:extLst>
            </p:cNvPr>
            <p:cNvSpPr txBox="1"/>
            <p:nvPr/>
          </p:nvSpPr>
          <p:spPr>
            <a:xfrm>
              <a:off x="745650" y="3291814"/>
              <a:ext cx="4505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(a)</a:t>
              </a:r>
            </a:p>
          </p:txBody>
        </p:sp>
        <p:sp>
          <p:nvSpPr>
            <p:cNvPr id="59" name="TekstSylinder 58">
              <a:extLst>
                <a:ext uri="{FF2B5EF4-FFF2-40B4-BE49-F238E27FC236}">
                  <a16:creationId xmlns:a16="http://schemas.microsoft.com/office/drawing/2014/main" id="{3FE20FF5-5B54-4493-BE37-372703390B98}"/>
                </a:ext>
              </a:extLst>
            </p:cNvPr>
            <p:cNvSpPr txBox="1"/>
            <p:nvPr/>
          </p:nvSpPr>
          <p:spPr>
            <a:xfrm>
              <a:off x="1814467" y="3301506"/>
              <a:ext cx="4505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(b)</a:t>
              </a:r>
            </a:p>
          </p:txBody>
        </p:sp>
        <p:sp>
          <p:nvSpPr>
            <p:cNvPr id="61" name="TekstSylinder 60">
              <a:extLst>
                <a:ext uri="{FF2B5EF4-FFF2-40B4-BE49-F238E27FC236}">
                  <a16:creationId xmlns:a16="http://schemas.microsoft.com/office/drawing/2014/main" id="{4DF1634A-AC51-4B56-96B6-E181EBD7FBCF}"/>
                </a:ext>
              </a:extLst>
            </p:cNvPr>
            <p:cNvSpPr txBox="1"/>
            <p:nvPr/>
          </p:nvSpPr>
          <p:spPr>
            <a:xfrm>
              <a:off x="2992657" y="3753604"/>
              <a:ext cx="4505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(c)</a:t>
              </a:r>
            </a:p>
          </p:txBody>
        </p:sp>
        <p:sp>
          <p:nvSpPr>
            <p:cNvPr id="62" name="TekstSylinder 61">
              <a:extLst>
                <a:ext uri="{FF2B5EF4-FFF2-40B4-BE49-F238E27FC236}">
                  <a16:creationId xmlns:a16="http://schemas.microsoft.com/office/drawing/2014/main" id="{04CA2199-1220-46FE-A288-A6843D9B2B93}"/>
                </a:ext>
              </a:extLst>
            </p:cNvPr>
            <p:cNvSpPr txBox="1"/>
            <p:nvPr/>
          </p:nvSpPr>
          <p:spPr>
            <a:xfrm>
              <a:off x="4318692" y="4779878"/>
              <a:ext cx="4505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(d)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7601181"/>
      </p:ext>
    </p:extLst>
  </p:cSld>
  <p:clrMapOvr>
    <a:masterClrMapping/>
  </p:clrMapOvr>
  <p:transition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alt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3503054"/>
            <a:ext cx="10695567" cy="2853296"/>
          </a:xfrm>
        </p:spPr>
        <p:txBody>
          <a:bodyPr/>
          <a:lstStyle/>
          <a:p>
            <a:pPr marL="457200" lvl="1" indent="0">
              <a:buNone/>
            </a:pPr>
            <a:r>
              <a:rPr lang="nb-NO" dirty="0"/>
              <a:t>Beregningene viser at den optimale kombinasjonen er 75 Dombås og 50 Otta. Denne produktsammensetningen gir oss et DB på kr 465 000,-</a:t>
            </a:r>
          </a:p>
          <a:p>
            <a:pPr>
              <a:buNone/>
            </a:pPr>
            <a:endParaRPr lang="nb-NO" altLang="nb-NO" sz="2400" dirty="0"/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ABDE9BB7-A6B1-4EED-B041-2B68F77505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013767"/>
              </p:ext>
            </p:extLst>
          </p:nvPr>
        </p:nvGraphicFramePr>
        <p:xfrm>
          <a:off x="1059056" y="1012825"/>
          <a:ext cx="7393544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513">
                  <a:extLst>
                    <a:ext uri="{9D8B030D-6E8A-4147-A177-3AD203B41FA5}">
                      <a16:colId xmlns:a16="http://schemas.microsoft.com/office/drawing/2014/main" val="3730055699"/>
                    </a:ext>
                  </a:extLst>
                </a:gridCol>
                <a:gridCol w="2665222">
                  <a:extLst>
                    <a:ext uri="{9D8B030D-6E8A-4147-A177-3AD203B41FA5}">
                      <a16:colId xmlns:a16="http://schemas.microsoft.com/office/drawing/2014/main" val="2403121102"/>
                    </a:ext>
                  </a:extLst>
                </a:gridCol>
                <a:gridCol w="2750947">
                  <a:extLst>
                    <a:ext uri="{9D8B030D-6E8A-4147-A177-3AD203B41FA5}">
                      <a16:colId xmlns:a16="http://schemas.microsoft.com/office/drawing/2014/main" val="3002187390"/>
                    </a:ext>
                  </a:extLst>
                </a:gridCol>
                <a:gridCol w="1559862">
                  <a:extLst>
                    <a:ext uri="{9D8B030D-6E8A-4147-A177-3AD203B41FA5}">
                      <a16:colId xmlns:a16="http://schemas.microsoft.com/office/drawing/2014/main" val="4253246186"/>
                    </a:ext>
                  </a:extLst>
                </a:gridCol>
              </a:tblGrid>
              <a:tr h="321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DB Dombås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DB Otta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= DB totalt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09721919"/>
                  </a:ext>
                </a:extLst>
              </a:tr>
              <a:tr h="321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a)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75 </a:t>
                      </a:r>
                      <a:r>
                        <a:rPr lang="en-GB" sz="2400" dirty="0" err="1">
                          <a:effectLst/>
                        </a:rPr>
                        <a:t>enheter</a:t>
                      </a:r>
                      <a:r>
                        <a:rPr lang="en-GB" sz="2400" dirty="0">
                          <a:effectLst/>
                        </a:rPr>
                        <a:t> * 5 000,-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0 </a:t>
                      </a:r>
                      <a:r>
                        <a:rPr lang="en-GB" sz="2400" dirty="0" err="1">
                          <a:effectLst/>
                        </a:rPr>
                        <a:t>enheter</a:t>
                      </a:r>
                      <a:r>
                        <a:rPr lang="en-GB" sz="2400" dirty="0">
                          <a:effectLst/>
                        </a:rPr>
                        <a:t> * 1 800,-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375 000,-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5165817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b)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75 enheter * 5 000,-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50 enheter * 1 800,-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465 000,-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007328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c)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400" dirty="0">
                          <a:effectLst/>
                        </a:rPr>
                        <a:t>50 enheter * 5 000,-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95 </a:t>
                      </a:r>
                      <a:r>
                        <a:rPr lang="en-GB" sz="2400" dirty="0" err="1">
                          <a:effectLst/>
                        </a:rPr>
                        <a:t>enheter</a:t>
                      </a:r>
                      <a:r>
                        <a:rPr lang="en-GB" sz="2400" dirty="0">
                          <a:effectLst/>
                        </a:rPr>
                        <a:t> * 1 800,-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421 000,-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28805457"/>
                  </a:ext>
                </a:extLst>
              </a:tr>
              <a:tr h="321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d)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400" dirty="0">
                          <a:effectLst/>
                        </a:rPr>
                        <a:t> 0 enheter * 5 000,-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160enheter * 1 800,-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288 000,-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65141822"/>
                  </a:ext>
                </a:extLst>
              </a:tr>
            </a:tbl>
          </a:graphicData>
        </a:graphic>
      </p:graphicFrame>
      <p:sp>
        <p:nvSpPr>
          <p:cNvPr id="3" name="Snakkeboble: rektangel 2">
            <a:extLst>
              <a:ext uri="{FF2B5EF4-FFF2-40B4-BE49-F238E27FC236}">
                <a16:creationId xmlns:a16="http://schemas.microsoft.com/office/drawing/2014/main" id="{69D079B9-49BB-4539-8BB5-93C85F63CB52}"/>
              </a:ext>
            </a:extLst>
          </p:cNvPr>
          <p:cNvSpPr/>
          <p:nvPr/>
        </p:nvSpPr>
        <p:spPr>
          <a:xfrm>
            <a:off x="9099665" y="1684713"/>
            <a:ext cx="1878677" cy="653934"/>
          </a:xfrm>
          <a:prstGeom prst="wedgeRectCallout">
            <a:avLst>
              <a:gd name="adj1" fmla="val -88090"/>
              <a:gd name="adj2" fmla="val -1207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2400" dirty="0"/>
              <a:t>Størst DB</a:t>
            </a:r>
          </a:p>
        </p:txBody>
      </p:sp>
    </p:spTree>
    <p:extLst>
      <p:ext uri="{BB962C8B-B14F-4D97-AF65-F5344CB8AC3E}">
        <p14:creationId xmlns:p14="http://schemas.microsoft.com/office/powerpoint/2010/main" val="526314928"/>
      </p:ext>
    </p:extLst>
  </p:cSld>
  <p:clrMapOvr>
    <a:masterClrMapping/>
  </p:clrMapOvr>
  <p:transition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1012826"/>
            <a:ext cx="10695567" cy="481124"/>
          </a:xfrm>
        </p:spPr>
        <p:txBody>
          <a:bodyPr>
            <a:normAutofit/>
          </a:bodyPr>
          <a:lstStyle/>
          <a:p>
            <a:r>
              <a:rPr lang="nb-NO" altLang="nb-NO" sz="2500" dirty="0"/>
              <a:t>3- </a:t>
            </a:r>
            <a:r>
              <a:rPr lang="nb-NO" sz="2500" dirty="0"/>
              <a:t>Finne optimal produktkombinasjon, alternativ 2 ved bruk av </a:t>
            </a:r>
            <a:r>
              <a:rPr lang="nb-NO" sz="2500" dirty="0" err="1"/>
              <a:t>iso</a:t>
            </a:r>
            <a:r>
              <a:rPr lang="nb-NO" sz="2500" dirty="0"/>
              <a:t>-DB linje:</a:t>
            </a:r>
            <a:endParaRPr lang="nb-NO" altLang="nb-NO" sz="2500" dirty="0"/>
          </a:p>
          <a:p>
            <a:pPr>
              <a:buNone/>
            </a:pPr>
            <a:endParaRPr lang="nb-NO" altLang="nb-NO" sz="2400" dirty="0"/>
          </a:p>
        </p:txBody>
      </p:sp>
      <p:sp>
        <p:nvSpPr>
          <p:cNvPr id="118797" name="TekstSylinder 118796">
            <a:extLst>
              <a:ext uri="{FF2B5EF4-FFF2-40B4-BE49-F238E27FC236}">
                <a16:creationId xmlns:a16="http://schemas.microsoft.com/office/drawing/2014/main" id="{537893FE-9237-4A4C-A79E-F57CF75313B7}"/>
              </a:ext>
            </a:extLst>
          </p:cNvPr>
          <p:cNvSpPr txBox="1"/>
          <p:nvPr/>
        </p:nvSpPr>
        <p:spPr>
          <a:xfrm>
            <a:off x="451098" y="1630357"/>
            <a:ext cx="112010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Vi inkluderer en </a:t>
            </a:r>
            <a:r>
              <a:rPr lang="nb-NO" sz="2400" dirty="0" err="1"/>
              <a:t>iso</a:t>
            </a:r>
            <a:r>
              <a:rPr lang="nb-NO" sz="2400" dirty="0"/>
              <a:t>-DB linje i diagrammet som skal vise alle kombinasjoner av Dombås og Otta som gir det samme dekningsbidrag:</a:t>
            </a:r>
          </a:p>
          <a:p>
            <a:pPr marL="914400" lvl="1" indent="-457200">
              <a:buFont typeface="+mj-lt"/>
              <a:buAutoNum type="arabicPeriod"/>
            </a:pPr>
            <a:r>
              <a:rPr lang="nb-NO" sz="2400" dirty="0"/>
              <a:t>Vi velger et DB som ligger «innenfor» diagrammet, og beregner hvor mange enheter vi må produsere </a:t>
            </a:r>
            <a:r>
              <a:rPr lang="nb-NO" sz="2400" b="1" dirty="0"/>
              <a:t>enten</a:t>
            </a:r>
            <a:r>
              <a:rPr lang="nb-NO" sz="2400" dirty="0"/>
              <a:t> av Dovre </a:t>
            </a:r>
            <a:r>
              <a:rPr lang="nb-NO" sz="2400" b="1" dirty="0"/>
              <a:t>eller</a:t>
            </a:r>
            <a:r>
              <a:rPr lang="nb-NO" sz="2400" dirty="0"/>
              <a:t> av Otta for å oppnå samme DB</a:t>
            </a:r>
          </a:p>
          <a:p>
            <a:pPr marL="914400" lvl="1" indent="-457200">
              <a:buFont typeface="+mj-lt"/>
              <a:buAutoNum type="arabicPeriod"/>
            </a:pPr>
            <a:r>
              <a:rPr lang="nb-NO" sz="2400" dirty="0"/>
              <a:t>Vi tegner inn </a:t>
            </a:r>
            <a:r>
              <a:rPr lang="nb-NO" sz="2400" dirty="0" err="1"/>
              <a:t>iso</a:t>
            </a:r>
            <a:r>
              <a:rPr lang="nb-NO" sz="2400" dirty="0"/>
              <a:t>-DB linjen i diagrammet for dert valgte DB</a:t>
            </a:r>
          </a:p>
          <a:p>
            <a:pPr marL="914400" lvl="1" indent="-457200">
              <a:buFont typeface="+mj-lt"/>
              <a:buAutoNum type="arabicPeriod"/>
            </a:pPr>
            <a:r>
              <a:rPr lang="nb-NO" sz="2400" dirty="0"/>
              <a:t>Vi parallellforskyver </a:t>
            </a:r>
            <a:r>
              <a:rPr lang="nb-NO" sz="2400" dirty="0" err="1"/>
              <a:t>iso</a:t>
            </a:r>
            <a:r>
              <a:rPr lang="nb-NO" sz="2400" dirty="0"/>
              <a:t>-DB linjen så langt ut i mulighetsområdet som mulig for å finne kombinasjonen som gir </a:t>
            </a:r>
            <a:r>
              <a:rPr lang="nb-NO" sz="2400" b="1" dirty="0"/>
              <a:t>størst</a:t>
            </a:r>
            <a:r>
              <a:rPr lang="nb-NO" sz="2400" dirty="0"/>
              <a:t> DB</a:t>
            </a:r>
            <a:endParaRPr lang="nb-NO" sz="22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8799" name="Håndskrift 118798">
                <a:extLst>
                  <a:ext uri="{FF2B5EF4-FFF2-40B4-BE49-F238E27FC236}">
                    <a16:creationId xmlns:a16="http://schemas.microsoft.com/office/drawing/2014/main" id="{02B44327-CCD5-4EC7-A946-5510AC4FBC7B}"/>
                  </a:ext>
                </a:extLst>
              </p14:cNvPr>
              <p14:cNvContentPartPr/>
              <p14:nvPr/>
            </p14:nvContentPartPr>
            <p14:xfrm>
              <a:off x="9493987" y="1728742"/>
              <a:ext cx="35820" cy="28800"/>
            </p14:xfrm>
          </p:contentPart>
        </mc:Choice>
        <mc:Fallback xmlns="">
          <p:pic>
            <p:nvPicPr>
              <p:cNvPr id="118799" name="Håndskrift 118798">
                <a:extLst>
                  <a:ext uri="{FF2B5EF4-FFF2-40B4-BE49-F238E27FC236}">
                    <a16:creationId xmlns:a16="http://schemas.microsoft.com/office/drawing/2014/main" id="{02B44327-CCD5-4EC7-A946-5510AC4FBC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80487" y="1701742"/>
                <a:ext cx="62640" cy="826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8806" name="Håndskrift 118805">
                <a:extLst>
                  <a:ext uri="{FF2B5EF4-FFF2-40B4-BE49-F238E27FC236}">
                    <a16:creationId xmlns:a16="http://schemas.microsoft.com/office/drawing/2014/main" id="{DA6BBB63-9528-4273-8F96-F4F151FF2A39}"/>
                  </a:ext>
                </a:extLst>
              </p14:cNvPr>
              <p14:cNvContentPartPr/>
              <p14:nvPr/>
            </p14:nvContentPartPr>
            <p14:xfrm>
              <a:off x="9551047" y="1800202"/>
              <a:ext cx="180" cy="180"/>
            </p14:xfrm>
          </p:contentPart>
        </mc:Choice>
        <mc:Fallback xmlns="">
          <p:pic>
            <p:nvPicPr>
              <p:cNvPr id="118806" name="Håndskrift 118805">
                <a:extLst>
                  <a:ext uri="{FF2B5EF4-FFF2-40B4-BE49-F238E27FC236}">
                    <a16:creationId xmlns:a16="http://schemas.microsoft.com/office/drawing/2014/main" id="{DA6BBB63-9528-4273-8F96-F4F151FF2A3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537727" y="1773202"/>
                <a:ext cx="27000" cy="5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7273331"/>
      </p:ext>
    </p:extLst>
  </p:cSld>
  <p:clrMapOvr>
    <a:masterClrMapping/>
  </p:clrMapOvr>
  <p:transition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/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0A4C28-3F71-4B48-A894-F6473572C548}" type="slidenum">
              <a:rPr lang="nb-NO" altLang="nb-NO"/>
              <a:pPr eaLnBrk="1" hangingPunct="1"/>
              <a:t>14</a:t>
            </a:fld>
            <a:endParaRPr lang="nb-NO" altLang="nb-NO"/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787" name="Rectangle 3">
                <a:extLst>
                  <a:ext uri="{FF2B5EF4-FFF2-40B4-BE49-F238E27FC236}">
                    <a16:creationId xmlns:a16="http://schemas.microsoft.com/office/drawing/2014/main" id="{1EE46BE7-464B-4ADD-B687-B4E7E39F32A8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1098" y="1235075"/>
                <a:ext cx="10695567" cy="4899025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nb-NO" altLang="nb-NO" sz="2400" dirty="0"/>
                  <a:t>Valg av DB til </a:t>
                </a:r>
                <a:r>
                  <a:rPr lang="nb-NO" altLang="nb-NO" sz="2400" dirty="0" err="1"/>
                  <a:t>iso</a:t>
                </a:r>
                <a:r>
                  <a:rPr lang="nb-NO" altLang="nb-NO" sz="2400" dirty="0"/>
                  <a:t>-DB linjen:</a:t>
                </a:r>
                <a:br>
                  <a:rPr lang="nb-NO" altLang="nb-NO" sz="2400" dirty="0"/>
                </a:br>
                <a:br>
                  <a:rPr lang="nb-NO" altLang="nb-NO" sz="2400" dirty="0"/>
                </a:br>
                <a:r>
                  <a:rPr lang="nb-NO" altLang="nb-NO" sz="2400" dirty="0"/>
                  <a:t>For å velge et DB «innenfor» diagrammet velger vi oss en mengde </a:t>
                </a:r>
                <a:r>
                  <a:rPr lang="nb-NO" altLang="nb-NO" sz="2400" dirty="0" err="1"/>
                  <a:t>ca</a:t>
                </a:r>
                <a:r>
                  <a:rPr lang="nb-NO" altLang="nb-NO" sz="2400" dirty="0"/>
                  <a:t> midt på x-aksen og beregner «valgt» DB. Deretter finner vi hvor mange av produktet på y-aksen vi må produsere for å få det samme (</a:t>
                </a:r>
                <a:r>
                  <a:rPr lang="nb-NO" altLang="nb-NO" sz="2400" dirty="0" err="1"/>
                  <a:t>iso</a:t>
                </a:r>
                <a:r>
                  <a:rPr lang="nb-NO" altLang="nb-NO" sz="2400" dirty="0"/>
                  <a:t>) DB.</a:t>
                </a:r>
              </a:p>
              <a:p>
                <a:pPr marL="971550" lvl="1" indent="-514350">
                  <a:buFont typeface="+mj-lt"/>
                  <a:buAutoNum type="romanLcPeriod"/>
                </a:pPr>
                <a:r>
                  <a:rPr lang="nb-NO" altLang="nb-NO" dirty="0"/>
                  <a:t>Midt på x-aksen tilsvarer i dette tilfellet 100 enheter Otta som gir et valgt DB på (100 enheter Otta * 1 800,-) kr 180 000</a:t>
                </a:r>
                <a:br>
                  <a:rPr lang="nb-NO" altLang="nb-NO" dirty="0"/>
                </a:br>
                <a:endParaRPr lang="nb-NO" altLang="nb-NO" dirty="0"/>
              </a:p>
              <a:p>
                <a:pPr marL="971550" lvl="1" indent="-514350">
                  <a:buFont typeface="+mj-lt"/>
                  <a:buAutoNum type="romanLcPeriod"/>
                </a:pPr>
                <a:r>
                  <a:rPr lang="nb-NO" altLang="nb-NO" dirty="0"/>
                  <a:t>For å få samme DB ved bare produksjon av Dombås må det produserer </a:t>
                </a:r>
                <a:br>
                  <a:rPr lang="nb-NO" altLang="nb-NO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nb-NO" altLang="nb-NO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𝑉𝑎𝑙𝑔𝑡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nb-NO" altLang="nb-NO" b="0" i="0" smtClean="0">
                            <a:latin typeface="Cambria Math" panose="02040503050406030204" pitchFamily="18" charset="0"/>
                          </a:rPr>
                          <m:t>DB</m:t>
                        </m:r>
                      </m:num>
                      <m:den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𝐷𝐵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𝑝𝑒𝑟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𝑒𝑛h𝑒𝑡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å 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𝑎𝑘𝑠𝑒𝑛</m:t>
                        </m:r>
                      </m:den>
                    </m:f>
                    <m:r>
                      <a:rPr lang="nb-NO" altLang="nb-NO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b-NO" altLang="nb-NO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180 000</m:t>
                        </m:r>
                      </m:num>
                      <m:den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5 000</m:t>
                        </m:r>
                      </m:den>
                    </m:f>
                    <m:r>
                      <a:rPr lang="nb-NO" altLang="nb-NO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b-NO" altLang="nb-NO" dirty="0"/>
                  <a:t>36 enheter Dombås</a:t>
                </a:r>
                <a:br>
                  <a:rPr lang="nb-NO" altLang="nb-NO" dirty="0"/>
                </a:br>
                <a:br>
                  <a:rPr lang="nb-NO" altLang="nb-NO" dirty="0"/>
                </a:br>
                <a:endParaRPr lang="nb-NO" altLang="nb-NO" dirty="0"/>
              </a:p>
              <a:p>
                <a:pPr eaLnBrk="1" hangingPunct="1">
                  <a:buFontTx/>
                  <a:buNone/>
                </a:pPr>
                <a:endParaRPr lang="nb-NO" altLang="nb-NO" sz="2400" dirty="0"/>
              </a:p>
            </p:txBody>
          </p:sp>
        </mc:Choice>
        <mc:Fallback xmlns="">
          <p:sp>
            <p:nvSpPr>
              <p:cNvPr id="118787" name="Rectangle 3">
                <a:extLst>
                  <a:ext uri="{FF2B5EF4-FFF2-40B4-BE49-F238E27FC236}">
                    <a16:creationId xmlns:a16="http://schemas.microsoft.com/office/drawing/2014/main" id="{1EE46BE7-464B-4ADD-B687-B4E7E39F32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1098" y="1235075"/>
                <a:ext cx="10695567" cy="4899025"/>
              </a:xfrm>
              <a:blipFill>
                <a:blip r:embed="rId2"/>
                <a:stretch>
                  <a:fillRect l="-912" t="-1993" r="-228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6508922"/>
      </p:ext>
    </p:extLst>
  </p:cSld>
  <p:clrMapOvr>
    <a:masterClrMapping/>
  </p:clrMapOvr>
  <p:transition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/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0A4C28-3F71-4B48-A894-F6473572C548}" type="slidenum">
              <a:rPr lang="nb-NO" altLang="nb-NO"/>
              <a:pPr eaLnBrk="1" hangingPunct="1"/>
              <a:t>15</a:t>
            </a:fld>
            <a:endParaRPr lang="nb-NO" altLang="nb-NO"/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1235075"/>
            <a:ext cx="10695567" cy="246131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nb-NO" sz="2400" dirty="0"/>
              <a:t>Vi tegner inn </a:t>
            </a:r>
            <a:r>
              <a:rPr lang="nb-NO" sz="2400" dirty="0" err="1"/>
              <a:t>iso</a:t>
            </a:r>
            <a:r>
              <a:rPr lang="nb-NO" sz="2400" dirty="0"/>
              <a:t>-DB linjen i diagrammet for det valgte DB</a:t>
            </a:r>
          </a:p>
          <a:p>
            <a:pPr marL="0" indent="0">
              <a:buNone/>
            </a:pPr>
            <a:br>
              <a:rPr lang="nb-NO" altLang="nb-NO" sz="2400" dirty="0"/>
            </a:br>
            <a:endParaRPr lang="nb-NO" altLang="nb-NO" sz="2400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C538AD79-AA64-4A42-B80B-8BDE3416550B}"/>
              </a:ext>
            </a:extLst>
          </p:cNvPr>
          <p:cNvSpPr txBox="1"/>
          <p:nvPr/>
        </p:nvSpPr>
        <p:spPr>
          <a:xfrm>
            <a:off x="7680960" y="1740131"/>
            <a:ext cx="3851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Vi ser at det er mulig å produsere større mengder enn de som er gitt langs </a:t>
            </a:r>
            <a:r>
              <a:rPr lang="nb-NO" dirty="0" err="1"/>
              <a:t>iso</a:t>
            </a:r>
            <a:r>
              <a:rPr lang="nb-NO" dirty="0"/>
              <a:t>-DB linjen på kr 180 000</a:t>
            </a:r>
          </a:p>
          <a:p>
            <a:endParaRPr lang="nb-NO" dirty="0"/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C4BA3286-90AA-4861-AA5A-7617F82334EC}"/>
              </a:ext>
            </a:extLst>
          </p:cNvPr>
          <p:cNvGrpSpPr/>
          <p:nvPr/>
        </p:nvGrpSpPr>
        <p:grpSpPr>
          <a:xfrm>
            <a:off x="1010384" y="1640378"/>
            <a:ext cx="6189435" cy="3869618"/>
            <a:chOff x="1010384" y="1640378"/>
            <a:chExt cx="6189435" cy="3869618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" name="Håndskrift 3">
                  <a:extLst>
                    <a:ext uri="{FF2B5EF4-FFF2-40B4-BE49-F238E27FC236}">
                      <a16:creationId xmlns:a16="http://schemas.microsoft.com/office/drawing/2014/main" id="{2B7EF001-1DFC-4424-8219-AF2458B464E1}"/>
                    </a:ext>
                  </a:extLst>
                </p14:cNvPr>
                <p14:cNvContentPartPr/>
                <p14:nvPr/>
              </p14:nvContentPartPr>
              <p14:xfrm>
                <a:off x="1445744" y="3778233"/>
                <a:ext cx="3575880" cy="1524600"/>
              </p14:xfrm>
            </p:contentPart>
          </mc:Choice>
          <mc:Fallback xmlns="">
            <p:pic>
              <p:nvPicPr>
                <p:cNvPr id="4" name="Håndskrift 3">
                  <a:extLst>
                    <a:ext uri="{FF2B5EF4-FFF2-40B4-BE49-F238E27FC236}">
                      <a16:creationId xmlns:a16="http://schemas.microsoft.com/office/drawing/2014/main" id="{2B7EF001-1DFC-4424-8219-AF2458B464E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418744" y="3724246"/>
                  <a:ext cx="3629520" cy="1632215"/>
                </a:xfrm>
                <a:prstGeom prst="rect">
                  <a:avLst/>
                </a:prstGeom>
              </p:spPr>
            </p:pic>
          </mc:Fallback>
        </mc:AlternateContent>
        <p:pic>
          <p:nvPicPr>
            <p:cNvPr id="6" name="Bilde 5">
              <a:extLst>
                <a:ext uri="{FF2B5EF4-FFF2-40B4-BE49-F238E27FC236}">
                  <a16:creationId xmlns:a16="http://schemas.microsoft.com/office/drawing/2014/main" id="{601B6333-DF60-4211-B74E-D8A5BE0E22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0384" y="1640378"/>
              <a:ext cx="6189435" cy="38696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01003219"/>
      </p:ext>
    </p:extLst>
  </p:cSld>
  <p:clrMapOvr>
    <a:masterClrMapping/>
  </p:clrMapOvr>
  <p:transition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/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0A4C28-3F71-4B48-A894-F6473572C548}" type="slidenum">
              <a:rPr lang="nb-NO" altLang="nb-NO"/>
              <a:pPr eaLnBrk="1" hangingPunct="1"/>
              <a:t>16</a:t>
            </a:fld>
            <a:endParaRPr lang="nb-NO" altLang="nb-NO"/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1226286"/>
            <a:ext cx="10695567" cy="246131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nb-NO" sz="2400" dirty="0"/>
              <a:t>Vi parallellforskyver </a:t>
            </a:r>
            <a:r>
              <a:rPr lang="nb-NO" sz="2400" dirty="0" err="1"/>
              <a:t>iso</a:t>
            </a:r>
            <a:r>
              <a:rPr lang="nb-NO" sz="2400" dirty="0"/>
              <a:t>-DB linjen ut til mulighetsområdets yttergrense</a:t>
            </a:r>
          </a:p>
          <a:p>
            <a:pPr marL="0" indent="0">
              <a:buNone/>
            </a:pPr>
            <a:br>
              <a:rPr lang="nb-NO" altLang="nb-NO" sz="2400" dirty="0"/>
            </a:br>
            <a:endParaRPr lang="nb-NO" altLang="nb-NO" sz="2400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C538AD79-AA64-4A42-B80B-8BDE3416550B}"/>
              </a:ext>
            </a:extLst>
          </p:cNvPr>
          <p:cNvSpPr txBox="1"/>
          <p:nvPr/>
        </p:nvSpPr>
        <p:spPr>
          <a:xfrm>
            <a:off x="7680960" y="1740131"/>
            <a:ext cx="385156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Vi ser at det er mulig å produsere større mengder enn de som er gitt langs </a:t>
            </a:r>
            <a:r>
              <a:rPr lang="nb-NO" dirty="0" err="1"/>
              <a:t>iso</a:t>
            </a:r>
            <a:r>
              <a:rPr lang="nb-NO" dirty="0"/>
              <a:t>-DB linjen på kr 180 000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Ved å parallellforskyve </a:t>
            </a:r>
            <a:r>
              <a:rPr lang="nb-NO" dirty="0" err="1"/>
              <a:t>iso</a:t>
            </a:r>
            <a:r>
              <a:rPr lang="nb-NO" dirty="0"/>
              <a:t>-DB linjen utover i diagrammet finner vi kombinasjoner av Dombås og Otta som gir større DB enn de opprinnelige DB på 180 000.-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Ved å parallellforskyve  helt ut til </a:t>
            </a:r>
            <a:r>
              <a:rPr lang="nb-NO" dirty="0">
                <a:highlight>
                  <a:srgbClr val="FFFF00"/>
                </a:highlight>
              </a:rPr>
              <a:t>mulighetsområdets yttergrense </a:t>
            </a:r>
            <a:r>
              <a:rPr lang="nb-NO" dirty="0"/>
              <a:t>finner vi maksimalt DB i kombinasjonen b), som naturlig nok er samme mengde som ved «prøve-og-feile metoden.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Maksimalt DB ved 75 Dombås og 50 Otta som ga oss et DB på (75 Dombås*5 000,- + 50 Otta*1 800,-) kr 465 000. </a:t>
            </a:r>
          </a:p>
          <a:p>
            <a:endParaRPr lang="nb-NO" dirty="0"/>
          </a:p>
        </p:txBody>
      </p:sp>
      <p:grpSp>
        <p:nvGrpSpPr>
          <p:cNvPr id="6" name="Gruppe 5">
            <a:extLst>
              <a:ext uri="{FF2B5EF4-FFF2-40B4-BE49-F238E27FC236}">
                <a16:creationId xmlns:a16="http://schemas.microsoft.com/office/drawing/2014/main" id="{E412E9D5-B523-4AD8-9008-628DC83CBB29}"/>
              </a:ext>
            </a:extLst>
          </p:cNvPr>
          <p:cNvGrpSpPr/>
          <p:nvPr/>
        </p:nvGrpSpPr>
        <p:grpSpPr>
          <a:xfrm>
            <a:off x="877078" y="1740131"/>
            <a:ext cx="6561727" cy="4102374"/>
            <a:chOff x="932496" y="1740131"/>
            <a:chExt cx="6561727" cy="4102374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" name="Håndskrift 3">
                  <a:extLst>
                    <a:ext uri="{FF2B5EF4-FFF2-40B4-BE49-F238E27FC236}">
                      <a16:creationId xmlns:a16="http://schemas.microsoft.com/office/drawing/2014/main" id="{2B7EF001-1DFC-4424-8219-AF2458B464E1}"/>
                    </a:ext>
                  </a:extLst>
                </p14:cNvPr>
                <p14:cNvContentPartPr/>
                <p14:nvPr/>
              </p14:nvContentPartPr>
              <p14:xfrm>
                <a:off x="1462369" y="4017787"/>
                <a:ext cx="3575880" cy="1524600"/>
              </p14:xfrm>
            </p:contentPart>
          </mc:Choice>
          <mc:Fallback xmlns="">
            <p:pic>
              <p:nvPicPr>
                <p:cNvPr id="4" name="Håndskrift 3">
                  <a:extLst>
                    <a:ext uri="{FF2B5EF4-FFF2-40B4-BE49-F238E27FC236}">
                      <a16:creationId xmlns:a16="http://schemas.microsoft.com/office/drawing/2014/main" id="{2B7EF001-1DFC-4424-8219-AF2458B464E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435369" y="3963800"/>
                  <a:ext cx="3629520" cy="1632215"/>
                </a:xfrm>
                <a:prstGeom prst="rect">
                  <a:avLst/>
                </a:prstGeom>
              </p:spPr>
            </p:pic>
          </mc:Fallback>
        </mc:AlternateContent>
        <p:pic>
          <p:nvPicPr>
            <p:cNvPr id="3" name="Bilde 2">
              <a:extLst>
                <a:ext uri="{FF2B5EF4-FFF2-40B4-BE49-F238E27FC236}">
                  <a16:creationId xmlns:a16="http://schemas.microsoft.com/office/drawing/2014/main" id="{F735357F-6067-4CF5-BCDB-A908E1BAC0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2496" y="1740131"/>
              <a:ext cx="6561727" cy="41023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3851122"/>
      </p:ext>
    </p:extLst>
  </p:cSld>
  <p:clrMapOvr>
    <a:masterClrMapping/>
  </p:clrMapOvr>
  <p:transition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alt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842269"/>
            <a:ext cx="10695567" cy="5514081"/>
          </a:xfrm>
        </p:spPr>
        <p:txBody>
          <a:bodyPr/>
          <a:lstStyle/>
          <a:p>
            <a:pPr marL="0" indent="0">
              <a:buNone/>
            </a:pPr>
            <a:r>
              <a:rPr lang="nb-NO" altLang="nb-NO" dirty="0"/>
              <a:t>Eksempel AS Dølamøbler:</a:t>
            </a:r>
          </a:p>
          <a:p>
            <a:pPr marL="0" indent="0">
              <a:buNone/>
            </a:pPr>
            <a:r>
              <a:rPr lang="nb-NO" dirty="0"/>
              <a:t>Bedriften produserer to typer hjørneskap, Otta og Dombås. Begge skapene er i furu. Otta er en billigutgave og blir levert i ubehandlet furu, mens Dombås er mer eksklusiv og blir rosemalt for hånd. Begge produktene må gjennom en maskinavdeling og en monteringsavdeling. I tillegg skal Dombås videreforedles i maleavdelingen.</a:t>
            </a:r>
            <a:br>
              <a:rPr lang="nb-NO" dirty="0"/>
            </a:br>
            <a:endParaRPr lang="nb-NO" dirty="0"/>
          </a:p>
          <a:p>
            <a:pPr marL="457200" lvl="1" indent="0">
              <a:buNone/>
            </a:pPr>
            <a:r>
              <a:rPr lang="nb-NO" dirty="0"/>
              <a:t>Om produktene og avdelingene får du oppgitt følgende opplysninger: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>
              <a:buNone/>
            </a:pPr>
            <a:endParaRPr lang="nb-NO" altLang="nb-NO" sz="2400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F05AD3E1-3B5C-48B7-BAF0-6423DDA64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239" y="4288258"/>
            <a:ext cx="9170421" cy="195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593290"/>
      </p:ext>
    </p:extLst>
  </p:cSld>
  <p:clrMapOvr>
    <a:masterClrMapping/>
  </p:clrMapOvr>
  <p:transition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alt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3503054"/>
            <a:ext cx="10695567" cy="2853296"/>
          </a:xfrm>
        </p:spPr>
        <p:txBody>
          <a:bodyPr/>
          <a:lstStyle/>
          <a:p>
            <a:pPr marL="457200" lvl="1" indent="0">
              <a:buNone/>
            </a:pPr>
            <a:r>
              <a:rPr lang="nb-NO" dirty="0"/>
              <a:t>Faste totale kostnader utgjør kr 200 000 per periode.</a:t>
            </a:r>
            <a:br>
              <a:rPr lang="nb-NO" dirty="0"/>
            </a:br>
            <a:endParaRPr lang="nb-NO" dirty="0"/>
          </a:p>
          <a:p>
            <a:pPr marL="457200" lvl="1" indent="0">
              <a:buNone/>
            </a:pPr>
            <a:r>
              <a:rPr lang="nb-NO" dirty="0"/>
              <a:t>Vi skal finne den produktkombinasjonen av Otta og Dombås som maksimerer bedriftens dekningsbidrag ved å:</a:t>
            </a:r>
          </a:p>
          <a:p>
            <a:pPr marL="914400" lvl="1" indent="-457200">
              <a:buFont typeface="+mj-lt"/>
              <a:buAutoNum type="arabicPeriod"/>
            </a:pPr>
            <a:r>
              <a:rPr lang="nb-NO" dirty="0"/>
              <a:t>Kartlegge kapasitetsbegrensningene vi har og finne </a:t>
            </a:r>
            <a:r>
              <a:rPr lang="nb-NO" dirty="0" err="1"/>
              <a:t>iso</a:t>
            </a:r>
            <a:r>
              <a:rPr lang="nb-NO" dirty="0"/>
              <a:t>-kapasitetslinjene</a:t>
            </a:r>
          </a:p>
          <a:p>
            <a:pPr marL="914400" lvl="1" indent="-457200">
              <a:buFont typeface="+mj-lt"/>
              <a:buAutoNum type="arabicPeriod"/>
            </a:pPr>
            <a:r>
              <a:rPr lang="nb-NO" dirty="0"/>
              <a:t>Tegne inn </a:t>
            </a:r>
            <a:r>
              <a:rPr lang="nb-NO" dirty="0" err="1"/>
              <a:t>iso</a:t>
            </a:r>
            <a:r>
              <a:rPr lang="nb-NO" dirty="0"/>
              <a:t>-kapasitetslinjene i et diagram og markerer mulighetsområdet</a:t>
            </a:r>
          </a:p>
          <a:p>
            <a:pPr marL="914400" lvl="1" indent="-457200">
              <a:buFont typeface="+mj-lt"/>
              <a:buAutoNum type="arabicPeriod"/>
            </a:pPr>
            <a:r>
              <a:rPr lang="nb-NO" dirty="0"/>
              <a:t>Finne optimal produktkombinasjon.</a:t>
            </a:r>
          </a:p>
          <a:p>
            <a:pPr>
              <a:buNone/>
            </a:pPr>
            <a:endParaRPr lang="nb-NO" altLang="nb-NO" sz="2400" dirty="0"/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ABDE9BB7-A6B1-4EED-B041-2B68F77505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304053"/>
              </p:ext>
            </p:extLst>
          </p:nvPr>
        </p:nvGraphicFramePr>
        <p:xfrm>
          <a:off x="1059056" y="1012825"/>
          <a:ext cx="7383046" cy="219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3460">
                  <a:extLst>
                    <a:ext uri="{9D8B030D-6E8A-4147-A177-3AD203B41FA5}">
                      <a16:colId xmlns:a16="http://schemas.microsoft.com/office/drawing/2014/main" val="3730055699"/>
                    </a:ext>
                  </a:extLst>
                </a:gridCol>
                <a:gridCol w="1559862">
                  <a:extLst>
                    <a:ext uri="{9D8B030D-6E8A-4147-A177-3AD203B41FA5}">
                      <a16:colId xmlns:a16="http://schemas.microsoft.com/office/drawing/2014/main" val="2403121102"/>
                    </a:ext>
                  </a:extLst>
                </a:gridCol>
                <a:gridCol w="1559862">
                  <a:extLst>
                    <a:ext uri="{9D8B030D-6E8A-4147-A177-3AD203B41FA5}">
                      <a16:colId xmlns:a16="http://schemas.microsoft.com/office/drawing/2014/main" val="3002187390"/>
                    </a:ext>
                  </a:extLst>
                </a:gridCol>
                <a:gridCol w="1559862">
                  <a:extLst>
                    <a:ext uri="{9D8B030D-6E8A-4147-A177-3AD203B41FA5}">
                      <a16:colId xmlns:a16="http://schemas.microsoft.com/office/drawing/2014/main" val="4253246186"/>
                    </a:ext>
                  </a:extLst>
                </a:gridCol>
              </a:tblGrid>
              <a:tr h="321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Produksjonstid per skap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Kapasitet per periode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5837133"/>
                  </a:ext>
                </a:extLst>
              </a:tr>
              <a:tr h="321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Otta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Dombås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 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09721919"/>
                  </a:ext>
                </a:extLst>
              </a:tr>
              <a:tr h="321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Maskinavdeling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½ time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 time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100 timer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516581725"/>
                  </a:ext>
                </a:extLst>
              </a:tr>
              <a:tr h="321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Monteringsavdeling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1 ¼ time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1 ½ time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200 timer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00732828"/>
                  </a:ext>
                </a:extLst>
              </a:tr>
              <a:tr h="321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Maleavdeling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 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2 timer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150 timer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65141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512607"/>
      </p:ext>
    </p:extLst>
  </p:cSld>
  <p:clrMapOvr>
    <a:masterClrMapping/>
  </p:clrMapOvr>
  <p:transition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alt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787" name="Rectangle 3">
                <a:extLst>
                  <a:ext uri="{FF2B5EF4-FFF2-40B4-BE49-F238E27FC236}">
                    <a16:creationId xmlns:a16="http://schemas.microsoft.com/office/drawing/2014/main" id="{1EE46BE7-464B-4ADD-B687-B4E7E39F32A8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1098" y="1012825"/>
                <a:ext cx="10695567" cy="147923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nb-NO" altLang="nb-NO" sz="2400" dirty="0"/>
                  <a:t>1-Kartlegge kapasitetsbegrensningene vi har og finne </a:t>
                </a:r>
                <a:r>
                  <a:rPr lang="nb-NO" altLang="nb-NO" sz="2400" dirty="0" err="1"/>
                  <a:t>iso</a:t>
                </a:r>
                <a:r>
                  <a:rPr lang="nb-NO" altLang="nb-NO" sz="2400" dirty="0"/>
                  <a:t>-kapasitetslinjene</a:t>
                </a:r>
              </a:p>
              <a:p>
                <a:pPr lvl="1"/>
                <a:r>
                  <a:rPr lang="nb-NO" altLang="nb-NO" sz="2000" dirty="0"/>
                  <a:t>Beregner hva vi kan produsere av hvert produkt dersom vi bruker all kapasitet kun på ett av produktene hver for seg: 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 altLang="nb-NO" sz="2000" i="0">
                        <a:latin typeface="Cambria Math" charset="0"/>
                      </a:rPr>
                      <m:t>Maksimalt</m:t>
                    </m:r>
                    <m:r>
                      <a:rPr lang="nb-NO" altLang="nb-NO" sz="2000" i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nb-NO" altLang="nb-NO" sz="2000" i="0">
                        <a:latin typeface="Cambria Math" charset="0"/>
                      </a:rPr>
                      <m:t>antal</m:t>
                    </m:r>
                    <m:r>
                      <a:rPr lang="nb-NO" altLang="nb-NO" sz="2000" i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nb-NO" altLang="nb-NO" sz="2000" i="0">
                        <a:latin typeface="Cambria Math" charset="0"/>
                      </a:rPr>
                      <m:t>enheter</m:t>
                    </m:r>
                    <m:r>
                      <a:rPr lang="en-US" altLang="nb-NO" sz="2000" i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en-US" altLang="nb-NO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nb-NO" altLang="nb-NO" sz="2000" i="0">
                            <a:latin typeface="Cambria Math" charset="0"/>
                          </a:rPr>
                          <m:t>Kapasitet</m:t>
                        </m:r>
                        <m:r>
                          <a:rPr lang="nb-NO" altLang="nb-NO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nb-NO" altLang="nb-NO" sz="20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nb-NO" altLang="nb-NO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nb-NO" altLang="nb-NO" sz="2000" b="0" i="0" smtClean="0">
                            <a:latin typeface="Cambria Math" panose="02040503050406030204" pitchFamily="18" charset="0"/>
                          </a:rPr>
                          <m:t>avdelingen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nb-NO" altLang="nb-NO" sz="2000" i="0">
                            <a:latin typeface="Cambria Math" charset="0"/>
                          </a:rPr>
                          <m:t>Forbruk</m:t>
                        </m:r>
                        <m:r>
                          <a:rPr lang="nb-NO" altLang="nb-NO" sz="2000" i="0">
                            <a:latin typeface="Cambria Math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nb-NO" altLang="nb-NO" sz="2000" i="0">
                            <a:latin typeface="Cambria Math" charset="0"/>
                          </a:rPr>
                          <m:t>per</m:t>
                        </m:r>
                        <m:r>
                          <a:rPr lang="nb-NO" altLang="nb-NO" sz="2000" i="0">
                            <a:latin typeface="Cambria Math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nb-NO" altLang="nb-NO" sz="2000" i="0">
                            <a:latin typeface="Cambria Math" charset="0"/>
                          </a:rPr>
                          <m:t>enhet</m:t>
                        </m:r>
                      </m:den>
                    </m:f>
                  </m:oMath>
                </a14:m>
                <a:endParaRPr lang="nb-NO" altLang="nb-NO" sz="2000" dirty="0"/>
              </a:p>
              <a:p>
                <a:pPr>
                  <a:buNone/>
                </a:pPr>
                <a:endParaRPr lang="nb-NO" altLang="nb-NO" sz="2000" dirty="0"/>
              </a:p>
              <a:p>
                <a:pPr>
                  <a:buNone/>
                </a:pPr>
                <a:endParaRPr lang="nb-NO" altLang="nb-NO" sz="2400" dirty="0"/>
              </a:p>
            </p:txBody>
          </p:sp>
        </mc:Choice>
        <mc:Fallback xmlns="">
          <p:sp>
            <p:nvSpPr>
              <p:cNvPr id="118787" name="Rectangle 3">
                <a:extLst>
                  <a:ext uri="{FF2B5EF4-FFF2-40B4-BE49-F238E27FC236}">
                    <a16:creationId xmlns:a16="http://schemas.microsoft.com/office/drawing/2014/main" id="{1EE46BE7-464B-4ADD-B687-B4E7E39F32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1098" y="1012825"/>
                <a:ext cx="10695567" cy="1479237"/>
              </a:xfrm>
              <a:blipFill>
                <a:blip r:embed="rId2"/>
                <a:stretch>
                  <a:fillRect l="-798" t="-7819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 1">
                <a:extLst>
                  <a:ext uri="{FF2B5EF4-FFF2-40B4-BE49-F238E27FC236}">
                    <a16:creationId xmlns:a16="http://schemas.microsoft.com/office/drawing/2014/main" id="{ABDE9BB7-A6B1-4EED-B041-2B68F77505D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0526547"/>
                  </p:ext>
                </p:extLst>
              </p:nvPr>
            </p:nvGraphicFramePr>
            <p:xfrm>
              <a:off x="451098" y="2687079"/>
              <a:ext cx="9596559" cy="2010283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624201">
                      <a:extLst>
                        <a:ext uri="{9D8B030D-6E8A-4147-A177-3AD203B41FA5}">
                          <a16:colId xmlns:a16="http://schemas.microsoft.com/office/drawing/2014/main" val="3730055699"/>
                        </a:ext>
                      </a:extLst>
                    </a:gridCol>
                    <a:gridCol w="1368425">
                      <a:extLst>
                        <a:ext uri="{9D8B030D-6E8A-4147-A177-3AD203B41FA5}">
                          <a16:colId xmlns:a16="http://schemas.microsoft.com/office/drawing/2014/main" val="1523349105"/>
                        </a:ext>
                      </a:extLst>
                    </a:gridCol>
                    <a:gridCol w="2418065">
                      <a:extLst>
                        <a:ext uri="{9D8B030D-6E8A-4147-A177-3AD203B41FA5}">
                          <a16:colId xmlns:a16="http://schemas.microsoft.com/office/drawing/2014/main" val="2403121102"/>
                        </a:ext>
                      </a:extLst>
                    </a:gridCol>
                    <a:gridCol w="3185868">
                      <a:extLst>
                        <a:ext uri="{9D8B030D-6E8A-4147-A177-3AD203B41FA5}">
                          <a16:colId xmlns:a16="http://schemas.microsoft.com/office/drawing/2014/main" val="3002187390"/>
                        </a:ext>
                      </a:extLst>
                    </a:gridCol>
                  </a:tblGrid>
                  <a:tr h="32160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 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b-NO" sz="2400" dirty="0">
                              <a:effectLst/>
                            </a:rPr>
                            <a:t>Kapasitet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Bare produksjon av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 hMerge="1">
                      <a:txBody>
                        <a:bodyPr/>
                        <a:lstStyle/>
                        <a:p>
                          <a:endParaRPr lang="nb-NO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837133"/>
                      </a:ext>
                    </a:extLst>
                  </a:tr>
                  <a:tr h="32160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 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Otta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Dombås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2909721919"/>
                      </a:ext>
                    </a:extLst>
                  </a:tr>
                  <a:tr h="32160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Maskinavdeling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400" dirty="0">
                              <a:effectLst/>
                            </a:rPr>
                            <a:t>100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40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100</m:t>
                                  </m:r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0,5</m:t>
                                  </m:r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oMath>
                          </a14:m>
                          <a:r>
                            <a:rPr lang="nb-NO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= 200</a:t>
                          </a:r>
                          <a:r>
                            <a:rPr lang="nb-NO" sz="2400" baseline="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</a:t>
                          </a:r>
                          <a:r>
                            <a:rPr lang="nb-NO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enheter</a:t>
                          </a: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40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100</m:t>
                                  </m:r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1 </m:t>
                                  </m:r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oMath>
                          </a14:m>
                          <a:r>
                            <a:rPr lang="nb-NO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= 100</a:t>
                          </a:r>
                          <a:r>
                            <a:rPr lang="nb-NO" sz="2400" baseline="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</a:t>
                          </a:r>
                          <a:r>
                            <a:rPr lang="nb-NO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enheter</a:t>
                          </a:r>
                          <a:r>
                            <a:rPr lang="en-GB" sz="2400" dirty="0">
                              <a:effectLst/>
                            </a:rPr>
                            <a:t> </a:t>
                          </a: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3516581725"/>
                      </a:ext>
                    </a:extLst>
                  </a:tr>
                  <a:tr h="32160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Monteringsavdeling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200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3700732828"/>
                      </a:ext>
                    </a:extLst>
                  </a:tr>
                  <a:tr h="32160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Maleavdeling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150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296514182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 1">
                <a:extLst>
                  <a:ext uri="{FF2B5EF4-FFF2-40B4-BE49-F238E27FC236}">
                    <a16:creationId xmlns:a16="http://schemas.microsoft.com/office/drawing/2014/main" id="{ABDE9BB7-A6B1-4EED-B041-2B68F77505D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0526547"/>
                  </p:ext>
                </p:extLst>
              </p:nvPr>
            </p:nvGraphicFramePr>
            <p:xfrm>
              <a:off x="451098" y="2687079"/>
              <a:ext cx="9596559" cy="2010283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624201">
                      <a:extLst>
                        <a:ext uri="{9D8B030D-6E8A-4147-A177-3AD203B41FA5}">
                          <a16:colId xmlns:a16="http://schemas.microsoft.com/office/drawing/2014/main" val="3730055699"/>
                        </a:ext>
                      </a:extLst>
                    </a:gridCol>
                    <a:gridCol w="1368425">
                      <a:extLst>
                        <a:ext uri="{9D8B030D-6E8A-4147-A177-3AD203B41FA5}">
                          <a16:colId xmlns:a16="http://schemas.microsoft.com/office/drawing/2014/main" val="1523349105"/>
                        </a:ext>
                      </a:extLst>
                    </a:gridCol>
                    <a:gridCol w="2418065">
                      <a:extLst>
                        <a:ext uri="{9D8B030D-6E8A-4147-A177-3AD203B41FA5}">
                          <a16:colId xmlns:a16="http://schemas.microsoft.com/office/drawing/2014/main" val="2403121102"/>
                        </a:ext>
                      </a:extLst>
                    </a:gridCol>
                    <a:gridCol w="3185868">
                      <a:extLst>
                        <a:ext uri="{9D8B030D-6E8A-4147-A177-3AD203B41FA5}">
                          <a16:colId xmlns:a16="http://schemas.microsoft.com/office/drawing/2014/main" val="300218739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 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b-NO" sz="2400" dirty="0">
                              <a:effectLst/>
                            </a:rPr>
                            <a:t>Kapasitet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Bare produksjon av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 hMerge="1">
                      <a:txBody>
                        <a:bodyPr/>
                        <a:lstStyle/>
                        <a:p>
                          <a:endParaRPr lang="nb-NO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83713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 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Otta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Dombås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2909721919"/>
                      </a:ext>
                    </a:extLst>
                  </a:tr>
                  <a:tr h="547243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Maskinavdeling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400" dirty="0">
                              <a:effectLst/>
                            </a:rPr>
                            <a:t>100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endParaRPr lang="nb-NO"/>
                        </a:p>
                      </a:txBody>
                      <a:tcPr marL="44450" marR="44450" marT="0" marB="0">
                        <a:blipFill>
                          <a:blip r:embed="rId3"/>
                          <a:stretch>
                            <a:fillRect l="-165491" t="-148352" r="-132242" b="-164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b-NO"/>
                        </a:p>
                      </a:txBody>
                      <a:tcPr marL="44450" marR="44450" marT="0" marB="0">
                        <a:blipFill>
                          <a:blip r:embed="rId3"/>
                          <a:stretch>
                            <a:fillRect l="-201530" t="-148352" r="-382" b="-1648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6581725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Monteringsavdeling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200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370073282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Maleavdeling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150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296514182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75698855"/>
      </p:ext>
    </p:extLst>
  </p:cSld>
  <p:clrMapOvr>
    <a:masterClrMapping/>
  </p:clrMapOvr>
  <p:transition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alt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787" name="Rectangle 3">
                <a:extLst>
                  <a:ext uri="{FF2B5EF4-FFF2-40B4-BE49-F238E27FC236}">
                    <a16:creationId xmlns:a16="http://schemas.microsoft.com/office/drawing/2014/main" id="{1EE46BE7-464B-4ADD-B687-B4E7E39F32A8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1098" y="1012825"/>
                <a:ext cx="10695567" cy="147923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nb-NO" altLang="nb-NO" sz="2400" dirty="0"/>
                  <a:t>1-Kartlegge kapasitetsbegrensningene vi har og finne </a:t>
                </a:r>
                <a:r>
                  <a:rPr lang="nb-NO" altLang="nb-NO" sz="2400" dirty="0" err="1"/>
                  <a:t>iso</a:t>
                </a:r>
                <a:r>
                  <a:rPr lang="nb-NO" altLang="nb-NO" sz="2400" dirty="0"/>
                  <a:t>-kapasitetslinjene</a:t>
                </a:r>
              </a:p>
              <a:p>
                <a:pPr lvl="1"/>
                <a:r>
                  <a:rPr lang="nb-NO" altLang="nb-NO" sz="2000" dirty="0"/>
                  <a:t>Beregner hva vi kan produsere av hvert produkt dersom vi bruker all kapasitet kun på ett av produktene hver for seg: 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 altLang="nb-NO" sz="2000" i="0">
                        <a:latin typeface="Cambria Math" charset="0"/>
                      </a:rPr>
                      <m:t>Maksimalt</m:t>
                    </m:r>
                    <m:r>
                      <a:rPr lang="nb-NO" altLang="nb-NO" sz="2000" i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nb-NO" altLang="nb-NO" sz="2000" i="0">
                        <a:latin typeface="Cambria Math" charset="0"/>
                      </a:rPr>
                      <m:t>antal</m:t>
                    </m:r>
                    <m:r>
                      <a:rPr lang="nb-NO" altLang="nb-NO" sz="2000" i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nb-NO" altLang="nb-NO" sz="2000" i="0">
                        <a:latin typeface="Cambria Math" charset="0"/>
                      </a:rPr>
                      <m:t>enheter</m:t>
                    </m:r>
                    <m:r>
                      <a:rPr lang="en-US" altLang="nb-NO" sz="2000" i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en-US" altLang="nb-NO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nb-NO" altLang="nb-NO" sz="2000" i="0">
                            <a:latin typeface="Cambria Math" charset="0"/>
                          </a:rPr>
                          <m:t>Kapasitet</m:t>
                        </m:r>
                        <m:r>
                          <a:rPr lang="nb-NO" altLang="nb-NO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nb-NO" altLang="nb-NO" sz="20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nb-NO" altLang="nb-NO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nb-NO" altLang="nb-NO" sz="2000" b="0" i="0" smtClean="0">
                            <a:latin typeface="Cambria Math" panose="02040503050406030204" pitchFamily="18" charset="0"/>
                          </a:rPr>
                          <m:t>avdelingen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nb-NO" altLang="nb-NO" sz="2000" i="0">
                            <a:latin typeface="Cambria Math" charset="0"/>
                          </a:rPr>
                          <m:t>Forbruk</m:t>
                        </m:r>
                        <m:r>
                          <a:rPr lang="nb-NO" altLang="nb-NO" sz="2000" i="0">
                            <a:latin typeface="Cambria Math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nb-NO" altLang="nb-NO" sz="2000" i="0">
                            <a:latin typeface="Cambria Math" charset="0"/>
                          </a:rPr>
                          <m:t>per</m:t>
                        </m:r>
                        <m:r>
                          <a:rPr lang="nb-NO" altLang="nb-NO" sz="2000" i="0">
                            <a:latin typeface="Cambria Math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nb-NO" altLang="nb-NO" sz="2000" i="0">
                            <a:latin typeface="Cambria Math" charset="0"/>
                          </a:rPr>
                          <m:t>enhet</m:t>
                        </m:r>
                      </m:den>
                    </m:f>
                  </m:oMath>
                </a14:m>
                <a:endParaRPr lang="nb-NO" altLang="nb-NO" sz="2000" dirty="0"/>
              </a:p>
              <a:p>
                <a:pPr>
                  <a:buNone/>
                </a:pPr>
                <a:endParaRPr lang="nb-NO" altLang="nb-NO" sz="2000" dirty="0"/>
              </a:p>
              <a:p>
                <a:pPr>
                  <a:buNone/>
                </a:pPr>
                <a:endParaRPr lang="nb-NO" altLang="nb-NO" sz="2400" dirty="0"/>
              </a:p>
            </p:txBody>
          </p:sp>
        </mc:Choice>
        <mc:Fallback xmlns="">
          <p:sp>
            <p:nvSpPr>
              <p:cNvPr id="118787" name="Rectangle 3">
                <a:extLst>
                  <a:ext uri="{FF2B5EF4-FFF2-40B4-BE49-F238E27FC236}">
                    <a16:creationId xmlns:a16="http://schemas.microsoft.com/office/drawing/2014/main" id="{1EE46BE7-464B-4ADD-B687-B4E7E39F32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1098" y="1012825"/>
                <a:ext cx="10695567" cy="1479237"/>
              </a:xfrm>
              <a:blipFill>
                <a:blip r:embed="rId2"/>
                <a:stretch>
                  <a:fillRect l="-798" t="-7819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 1">
                <a:extLst>
                  <a:ext uri="{FF2B5EF4-FFF2-40B4-BE49-F238E27FC236}">
                    <a16:creationId xmlns:a16="http://schemas.microsoft.com/office/drawing/2014/main" id="{ABDE9BB7-A6B1-4EED-B041-2B68F77505D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96704353"/>
                  </p:ext>
                </p:extLst>
              </p:nvPr>
            </p:nvGraphicFramePr>
            <p:xfrm>
              <a:off x="451098" y="2687079"/>
              <a:ext cx="9745101" cy="2367153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624201">
                      <a:extLst>
                        <a:ext uri="{9D8B030D-6E8A-4147-A177-3AD203B41FA5}">
                          <a16:colId xmlns:a16="http://schemas.microsoft.com/office/drawing/2014/main" val="3730055699"/>
                        </a:ext>
                      </a:extLst>
                    </a:gridCol>
                    <a:gridCol w="1368425">
                      <a:extLst>
                        <a:ext uri="{9D8B030D-6E8A-4147-A177-3AD203B41FA5}">
                          <a16:colId xmlns:a16="http://schemas.microsoft.com/office/drawing/2014/main" val="1523349105"/>
                        </a:ext>
                      </a:extLst>
                    </a:gridCol>
                    <a:gridCol w="2566607">
                      <a:extLst>
                        <a:ext uri="{9D8B030D-6E8A-4147-A177-3AD203B41FA5}">
                          <a16:colId xmlns:a16="http://schemas.microsoft.com/office/drawing/2014/main" val="2403121102"/>
                        </a:ext>
                      </a:extLst>
                    </a:gridCol>
                    <a:gridCol w="3185868">
                      <a:extLst>
                        <a:ext uri="{9D8B030D-6E8A-4147-A177-3AD203B41FA5}">
                          <a16:colId xmlns:a16="http://schemas.microsoft.com/office/drawing/2014/main" val="3002187390"/>
                        </a:ext>
                      </a:extLst>
                    </a:gridCol>
                  </a:tblGrid>
                  <a:tr h="32160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 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b-NO" sz="2400" dirty="0">
                              <a:effectLst/>
                            </a:rPr>
                            <a:t>Kapasitet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Bare produksjon av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 hMerge="1">
                      <a:txBody>
                        <a:bodyPr/>
                        <a:lstStyle/>
                        <a:p>
                          <a:endParaRPr lang="nb-NO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837133"/>
                      </a:ext>
                    </a:extLst>
                  </a:tr>
                  <a:tr h="32160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 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+mn-ea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Otta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Dombås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2909721919"/>
                      </a:ext>
                    </a:extLst>
                  </a:tr>
                  <a:tr h="32160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Maskinavdeling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400" dirty="0">
                              <a:effectLst/>
                            </a:rPr>
                            <a:t>100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40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100</m:t>
                                  </m:r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0,5</m:t>
                                  </m:r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oMath>
                          </a14:m>
                          <a:r>
                            <a:rPr lang="nb-NO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= 200</a:t>
                          </a:r>
                          <a:r>
                            <a:rPr lang="nb-NO" sz="2400" baseline="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</a:t>
                          </a:r>
                          <a:r>
                            <a:rPr lang="nb-NO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enheter</a:t>
                          </a: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40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100</m:t>
                                  </m:r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1 </m:t>
                                  </m:r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oMath>
                          </a14:m>
                          <a:r>
                            <a:rPr lang="nb-NO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= 100</a:t>
                          </a:r>
                          <a:r>
                            <a:rPr lang="nb-NO" sz="2400" baseline="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</a:t>
                          </a:r>
                          <a:r>
                            <a:rPr lang="nb-NO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enheter</a:t>
                          </a:r>
                          <a:r>
                            <a:rPr lang="en-GB" sz="2400" dirty="0">
                              <a:effectLst/>
                            </a:rPr>
                            <a:t> </a:t>
                          </a: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3516581725"/>
                      </a:ext>
                    </a:extLst>
                  </a:tr>
                  <a:tr h="32160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Monteringsavdeling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200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40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200</m:t>
                                  </m:r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 1/4</m:t>
                                  </m:r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oMath>
                          </a14:m>
                          <a:r>
                            <a:rPr lang="nb-NO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= 160</a:t>
                          </a:r>
                          <a:r>
                            <a:rPr lang="nb-NO" sz="2400" baseline="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</a:t>
                          </a:r>
                          <a:r>
                            <a:rPr lang="nb-NO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enheter</a:t>
                          </a: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40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200</m:t>
                                  </m:r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1,5</m:t>
                                  </m:r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oMath>
                          </a14:m>
                          <a:r>
                            <a:rPr lang="nb-NO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= 133</a:t>
                          </a:r>
                          <a:r>
                            <a:rPr lang="nb-NO" sz="2400" baseline="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</a:t>
                          </a:r>
                          <a:r>
                            <a:rPr lang="nb-NO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enheter</a:t>
                          </a: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3700732828"/>
                      </a:ext>
                    </a:extLst>
                  </a:tr>
                  <a:tr h="32160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Maleavdeling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150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nb-NO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+mn-cs"/>
                                    </a:rPr>
                                    <m:t>150</m:t>
                                  </m:r>
                                  <m:r>
                                    <a:rPr kumimoji="0" lang="nb-NO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+mn-cs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kumimoji="0" lang="nb-NO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+mn-cs"/>
                                    </a:rPr>
                                    <m:t>2</m:t>
                                  </m:r>
                                  <m:r>
                                    <a:rPr kumimoji="0" lang="nb-NO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+mn-cs"/>
                                    </a:rPr>
                                    <m:t>𝑡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nb-NO" sz="2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+mn-cs"/>
                            </a:rPr>
                            <a:t> = 75 enheter</a:t>
                          </a: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296514182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 1">
                <a:extLst>
                  <a:ext uri="{FF2B5EF4-FFF2-40B4-BE49-F238E27FC236}">
                    <a16:creationId xmlns:a16="http://schemas.microsoft.com/office/drawing/2014/main" id="{ABDE9BB7-A6B1-4EED-B041-2B68F77505D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96704353"/>
                  </p:ext>
                </p:extLst>
              </p:nvPr>
            </p:nvGraphicFramePr>
            <p:xfrm>
              <a:off x="451098" y="2687079"/>
              <a:ext cx="9745101" cy="2367153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624201">
                      <a:extLst>
                        <a:ext uri="{9D8B030D-6E8A-4147-A177-3AD203B41FA5}">
                          <a16:colId xmlns:a16="http://schemas.microsoft.com/office/drawing/2014/main" val="3730055699"/>
                        </a:ext>
                      </a:extLst>
                    </a:gridCol>
                    <a:gridCol w="1368425">
                      <a:extLst>
                        <a:ext uri="{9D8B030D-6E8A-4147-A177-3AD203B41FA5}">
                          <a16:colId xmlns:a16="http://schemas.microsoft.com/office/drawing/2014/main" val="1523349105"/>
                        </a:ext>
                      </a:extLst>
                    </a:gridCol>
                    <a:gridCol w="2566607">
                      <a:extLst>
                        <a:ext uri="{9D8B030D-6E8A-4147-A177-3AD203B41FA5}">
                          <a16:colId xmlns:a16="http://schemas.microsoft.com/office/drawing/2014/main" val="2403121102"/>
                        </a:ext>
                      </a:extLst>
                    </a:gridCol>
                    <a:gridCol w="3185868">
                      <a:extLst>
                        <a:ext uri="{9D8B030D-6E8A-4147-A177-3AD203B41FA5}">
                          <a16:colId xmlns:a16="http://schemas.microsoft.com/office/drawing/2014/main" val="300218739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 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b-NO" sz="2400" dirty="0">
                              <a:effectLst/>
                            </a:rPr>
                            <a:t>Kapasitet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Bare produksjon av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 hMerge="1">
                      <a:txBody>
                        <a:bodyPr/>
                        <a:lstStyle/>
                        <a:p>
                          <a:endParaRPr lang="nb-NO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83713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 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+mn-ea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Otta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Dombås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2909721919"/>
                      </a:ext>
                    </a:extLst>
                  </a:tr>
                  <a:tr h="547243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Maskinavdeling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400" dirty="0">
                              <a:effectLst/>
                            </a:rPr>
                            <a:t>100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endParaRPr lang="nb-NO"/>
                        </a:p>
                      </a:txBody>
                      <a:tcPr marL="44450" marR="44450" marT="0" marB="0">
                        <a:blipFill>
                          <a:blip r:embed="rId3"/>
                          <a:stretch>
                            <a:fillRect l="-156057" t="-151111" r="-124703" b="-2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b-NO"/>
                        </a:p>
                      </a:txBody>
                      <a:tcPr marL="44450" marR="44450" marT="0" marB="0">
                        <a:blipFill>
                          <a:blip r:embed="rId3"/>
                          <a:stretch>
                            <a:fillRect l="-206119" t="-151111" r="-382" b="-217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6581725"/>
                      </a:ext>
                    </a:extLst>
                  </a:tr>
                  <a:tr h="564007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Monteringsavdeling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200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endParaRPr lang="nb-NO"/>
                        </a:p>
                      </a:txBody>
                      <a:tcPr marL="44450" marR="44450" marT="0" marB="0">
                        <a:blipFill>
                          <a:blip r:embed="rId3"/>
                          <a:stretch>
                            <a:fillRect l="-156057" t="-243011" r="-124703" b="-1107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b-NO"/>
                        </a:p>
                      </a:txBody>
                      <a:tcPr marL="44450" marR="44450" marT="0" marB="0">
                        <a:blipFill>
                          <a:blip r:embed="rId3"/>
                          <a:stretch>
                            <a:fillRect l="-206119" t="-243011" r="-382" b="-1107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00732828"/>
                      </a:ext>
                    </a:extLst>
                  </a:tr>
                  <a:tr h="524383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Maleavdeling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150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endParaRPr lang="nb-NO"/>
                        </a:p>
                      </a:txBody>
                      <a:tcPr marL="44450" marR="44450" marT="0" marB="0">
                        <a:blipFill>
                          <a:blip r:embed="rId3"/>
                          <a:stretch>
                            <a:fillRect l="-206119" t="-370930" r="-382" b="-197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514182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55862318"/>
      </p:ext>
    </p:extLst>
  </p:cSld>
  <p:clrMapOvr>
    <a:masterClrMapping/>
  </p:clrMapOvr>
  <p:transition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1012826"/>
            <a:ext cx="10695567" cy="481124"/>
          </a:xfrm>
        </p:spPr>
        <p:txBody>
          <a:bodyPr>
            <a:normAutofit/>
          </a:bodyPr>
          <a:lstStyle/>
          <a:p>
            <a:r>
              <a:rPr lang="nb-NO" altLang="nb-NO" sz="2500" dirty="0"/>
              <a:t>2- </a:t>
            </a:r>
            <a:r>
              <a:rPr lang="nb-NO" sz="2500" dirty="0"/>
              <a:t>Tegne inn </a:t>
            </a:r>
            <a:r>
              <a:rPr lang="nb-NO" sz="2500" dirty="0" err="1"/>
              <a:t>iso</a:t>
            </a:r>
            <a:r>
              <a:rPr lang="nb-NO" sz="2500" dirty="0"/>
              <a:t>-kapasitetslinjene i et diagram og markerer mulighetsområdet</a:t>
            </a:r>
            <a:endParaRPr lang="nb-NO" altLang="nb-NO" sz="2500" dirty="0"/>
          </a:p>
          <a:p>
            <a:pPr>
              <a:buNone/>
            </a:pPr>
            <a:endParaRPr lang="nb-NO" altLang="nb-NO" sz="240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8AA35C60-1120-468E-8B03-7B5A278B9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98" y="1493950"/>
            <a:ext cx="5843138" cy="3864000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F02CE85E-85D5-4DA3-8895-523D234416BB}"/>
              </a:ext>
            </a:extLst>
          </p:cNvPr>
          <p:cNvSpPr txBox="1"/>
          <p:nvPr/>
        </p:nvSpPr>
        <p:spPr>
          <a:xfrm>
            <a:off x="7060277" y="1493950"/>
            <a:ext cx="367976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500" dirty="0"/>
              <a:t>Iso-kapasitetslinjen viser alle kombinasjoner av Dovre og Otta man kan lage med den samme (</a:t>
            </a:r>
            <a:r>
              <a:rPr lang="nb-NO" sz="2500" dirty="0" err="1"/>
              <a:t>iso</a:t>
            </a:r>
            <a:r>
              <a:rPr lang="nb-NO" sz="2500" dirty="0"/>
              <a:t>) kapasiteten (begrensningen) i den knappe faktoren.</a:t>
            </a:r>
          </a:p>
        </p:txBody>
      </p:sp>
    </p:spTree>
    <p:extLst>
      <p:ext uri="{BB962C8B-B14F-4D97-AF65-F5344CB8AC3E}">
        <p14:creationId xmlns:p14="http://schemas.microsoft.com/office/powerpoint/2010/main" val="3909587330"/>
      </p:ext>
    </p:extLst>
  </p:cSld>
  <p:clrMapOvr>
    <a:masterClrMapping/>
  </p:clrMapOvr>
  <p:transition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1012826"/>
            <a:ext cx="10695567" cy="481124"/>
          </a:xfrm>
        </p:spPr>
        <p:txBody>
          <a:bodyPr>
            <a:normAutofit/>
          </a:bodyPr>
          <a:lstStyle/>
          <a:p>
            <a:r>
              <a:rPr lang="nb-NO" altLang="nb-NO" sz="2500" dirty="0"/>
              <a:t>2- </a:t>
            </a:r>
            <a:r>
              <a:rPr lang="nb-NO" sz="2500" dirty="0"/>
              <a:t>Tegne inn </a:t>
            </a:r>
            <a:r>
              <a:rPr lang="nb-NO" sz="2500" dirty="0" err="1"/>
              <a:t>iso</a:t>
            </a:r>
            <a:r>
              <a:rPr lang="nb-NO" sz="2500" dirty="0"/>
              <a:t>-kapasitetslinjene i et diagram og markerer mulighetsområdet</a:t>
            </a:r>
            <a:endParaRPr lang="nb-NO" altLang="nb-NO" sz="2500" dirty="0"/>
          </a:p>
          <a:p>
            <a:pPr>
              <a:buNone/>
            </a:pPr>
            <a:endParaRPr lang="nb-NO" altLang="nb-NO" sz="240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CC1C2244-91FC-4A6A-8FB4-0D6794AF7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98" y="1500294"/>
            <a:ext cx="5843138" cy="3864000"/>
          </a:xfrm>
          <a:prstGeom prst="rect">
            <a:avLst/>
          </a:prstGeom>
        </p:spPr>
      </p:pic>
      <p:sp>
        <p:nvSpPr>
          <p:cNvPr id="2" name="TekstSylinder 1">
            <a:extLst>
              <a:ext uri="{FF2B5EF4-FFF2-40B4-BE49-F238E27FC236}">
                <a16:creationId xmlns:a16="http://schemas.microsoft.com/office/drawing/2014/main" id="{1786135B-B62D-4AED-B903-A68B9BF63F6F}"/>
              </a:ext>
            </a:extLst>
          </p:cNvPr>
          <p:cNvSpPr txBox="1"/>
          <p:nvPr/>
        </p:nvSpPr>
        <p:spPr>
          <a:xfrm>
            <a:off x="7060277" y="1488408"/>
            <a:ext cx="367976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500" dirty="0"/>
              <a:t>Iso-kapasitetslinjen viser alle kombinasjoner av Dovre og Otta man kan lage med den samme (</a:t>
            </a:r>
            <a:r>
              <a:rPr lang="nb-NO" sz="2500" dirty="0" err="1"/>
              <a:t>iso</a:t>
            </a:r>
            <a:r>
              <a:rPr lang="nb-NO" sz="2500" dirty="0"/>
              <a:t>) kapasiteten (begrensningen) i den knappe faktoren.</a:t>
            </a:r>
          </a:p>
        </p:txBody>
      </p:sp>
    </p:spTree>
    <p:extLst>
      <p:ext uri="{BB962C8B-B14F-4D97-AF65-F5344CB8AC3E}">
        <p14:creationId xmlns:p14="http://schemas.microsoft.com/office/powerpoint/2010/main" val="2196436761"/>
      </p:ext>
    </p:extLst>
  </p:cSld>
  <p:clrMapOvr>
    <a:masterClrMapping/>
  </p:clrMapOvr>
  <p:transition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1012826"/>
            <a:ext cx="10695567" cy="481124"/>
          </a:xfrm>
        </p:spPr>
        <p:txBody>
          <a:bodyPr>
            <a:normAutofit/>
          </a:bodyPr>
          <a:lstStyle/>
          <a:p>
            <a:r>
              <a:rPr lang="nb-NO" altLang="nb-NO" sz="2500" dirty="0"/>
              <a:t>2- </a:t>
            </a:r>
            <a:r>
              <a:rPr lang="nb-NO" sz="2500" dirty="0"/>
              <a:t>Tegne inn </a:t>
            </a:r>
            <a:r>
              <a:rPr lang="nb-NO" sz="2500" dirty="0" err="1"/>
              <a:t>iso</a:t>
            </a:r>
            <a:r>
              <a:rPr lang="nb-NO" sz="2500" dirty="0"/>
              <a:t>-kapasitetslinjene i et diagram og markerer mulighetsområdet</a:t>
            </a:r>
            <a:endParaRPr lang="nb-NO" altLang="nb-NO" sz="2500" dirty="0"/>
          </a:p>
          <a:p>
            <a:pPr>
              <a:buNone/>
            </a:pPr>
            <a:endParaRPr lang="nb-NO" altLang="nb-NO" sz="2400" dirty="0"/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203DB85D-12CF-41E6-9847-92996E664A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98" y="1493950"/>
            <a:ext cx="5843138" cy="3864000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DCC099D2-8CEC-4C07-B176-DBF7611A5C67}"/>
              </a:ext>
            </a:extLst>
          </p:cNvPr>
          <p:cNvSpPr txBox="1"/>
          <p:nvPr/>
        </p:nvSpPr>
        <p:spPr>
          <a:xfrm>
            <a:off x="7060277" y="1493950"/>
            <a:ext cx="367976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500" dirty="0"/>
              <a:t>Iso-kapasitetslinjen viser alle kombinasjoner av Dovre og Otta man kan lage med den samme (</a:t>
            </a:r>
            <a:r>
              <a:rPr lang="nb-NO" sz="2500" dirty="0" err="1"/>
              <a:t>iso</a:t>
            </a:r>
            <a:r>
              <a:rPr lang="nb-NO" sz="2500" dirty="0"/>
              <a:t>) kapasiteten (begrensningen) i den knappe faktoren.</a:t>
            </a:r>
          </a:p>
        </p:txBody>
      </p:sp>
    </p:spTree>
    <p:extLst>
      <p:ext uri="{BB962C8B-B14F-4D97-AF65-F5344CB8AC3E}">
        <p14:creationId xmlns:p14="http://schemas.microsoft.com/office/powerpoint/2010/main" val="755496257"/>
      </p:ext>
    </p:extLst>
  </p:cSld>
  <p:clrMapOvr>
    <a:masterClrMapping/>
  </p:clrMapOvr>
  <p:transition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1012826"/>
            <a:ext cx="10695567" cy="481124"/>
          </a:xfrm>
        </p:spPr>
        <p:txBody>
          <a:bodyPr>
            <a:normAutofit/>
          </a:bodyPr>
          <a:lstStyle/>
          <a:p>
            <a:r>
              <a:rPr lang="nb-NO" altLang="nb-NO" sz="2500" dirty="0"/>
              <a:t>2- </a:t>
            </a:r>
            <a:r>
              <a:rPr lang="nb-NO" sz="2500" dirty="0"/>
              <a:t>Tegne inn </a:t>
            </a:r>
            <a:r>
              <a:rPr lang="nb-NO" sz="2500" dirty="0" err="1"/>
              <a:t>iso</a:t>
            </a:r>
            <a:r>
              <a:rPr lang="nb-NO" sz="2500" dirty="0"/>
              <a:t>-kapasitetslinjene i et diagram og markerer mulighetsområdet</a:t>
            </a:r>
            <a:endParaRPr lang="nb-NO" altLang="nb-NO" sz="2500" dirty="0"/>
          </a:p>
          <a:p>
            <a:pPr>
              <a:buNone/>
            </a:pPr>
            <a:endParaRPr lang="nb-NO" altLang="nb-NO" sz="2400" dirty="0"/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BCADC187-1E53-4CAA-950F-471ADC669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97" y="1493950"/>
            <a:ext cx="6190044" cy="3870000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F3EEDB91-AD0B-4B0B-882C-6E6E579A3A18}"/>
              </a:ext>
            </a:extLst>
          </p:cNvPr>
          <p:cNvSpPr txBox="1"/>
          <p:nvPr/>
        </p:nvSpPr>
        <p:spPr>
          <a:xfrm>
            <a:off x="7060277" y="1493950"/>
            <a:ext cx="367976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500" dirty="0"/>
              <a:t>Iso-kapasitetslinjen viser alle kombinasjoner av Dovre og Otta man kan lage med den samme (</a:t>
            </a:r>
            <a:r>
              <a:rPr lang="nb-NO" sz="2500" dirty="0" err="1"/>
              <a:t>iso</a:t>
            </a:r>
            <a:r>
              <a:rPr lang="nb-NO" sz="2500" dirty="0"/>
              <a:t>) kapasiteten (begrensningen) i den knappe faktoren.</a:t>
            </a:r>
          </a:p>
        </p:txBody>
      </p:sp>
    </p:spTree>
    <p:extLst>
      <p:ext uri="{BB962C8B-B14F-4D97-AF65-F5344CB8AC3E}">
        <p14:creationId xmlns:p14="http://schemas.microsoft.com/office/powerpoint/2010/main" val="2450929934"/>
      </p:ext>
    </p:extLst>
  </p:cSld>
  <p:clrMapOvr>
    <a:masterClrMapping/>
  </p:clrMapOvr>
  <p:transition>
    <p:pull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1044</Words>
  <Application>Microsoft Office PowerPoint</Application>
  <PresentationFormat>Widescreen</PresentationFormat>
  <Paragraphs>171</Paragraphs>
  <Slides>16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Office-tema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Kapittel 9 Flere knappe faktorer</dc:title>
  <dc:creator>Trond Winther</dc:creator>
  <cp:lastModifiedBy>Trond Winther</cp:lastModifiedBy>
  <cp:revision>49</cp:revision>
  <dcterms:created xsi:type="dcterms:W3CDTF">2017-10-23T13:36:02Z</dcterms:created>
  <dcterms:modified xsi:type="dcterms:W3CDTF">2018-10-18T11:54:47Z</dcterms:modified>
</cp:coreProperties>
</file>