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9" autoAdjust="0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AE48-FF09-4D5E-AD6E-43A575AD2395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9A8A7-13EB-4168-8A56-4BDD4338CD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50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09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99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1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46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956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903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254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25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3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840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9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9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70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9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562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369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55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17C310-7E72-478E-BE8C-E328E74BEC33}" type="datetimeFigureOut">
              <a:rPr lang="nb-NO" smtClean="0"/>
              <a:t>06.08.2019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9969F9-E909-477F-A04E-6141E0167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379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117180" cy="1470025"/>
          </a:xfrm>
        </p:spPr>
        <p:txBody>
          <a:bodyPr>
            <a:normAutofit/>
          </a:bodyPr>
          <a:lstStyle/>
          <a:p>
            <a:r>
              <a:rPr lang="nb-NO" dirty="0"/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338584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89903"/>
              </p:ext>
            </p:extLst>
          </p:nvPr>
        </p:nvGraphicFramePr>
        <p:xfrm>
          <a:off x="816524" y="1152885"/>
          <a:ext cx="7416825" cy="4911553"/>
        </p:xfrm>
        <a:graphic>
          <a:graphicData uri="http://schemas.openxmlformats.org/drawingml/2006/table">
            <a:tbl>
              <a:tblPr/>
              <a:tblGrid>
                <a:gridCol w="149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3023"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Instruments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 err="1">
                          <a:solidFill>
                            <a:schemeClr val="bg1"/>
                          </a:solidFill>
                          <a:effectLst/>
                        </a:rPr>
                        <a:t>Animals</a:t>
                      </a:r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Sports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Halloween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At </a:t>
                      </a:r>
                      <a:r>
                        <a:rPr lang="nb-NO" b="1" dirty="0" err="1">
                          <a:solidFill>
                            <a:schemeClr val="bg1"/>
                          </a:solidFill>
                          <a:effectLst/>
                        </a:rPr>
                        <a:t>sea</a:t>
                      </a:r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nb-NO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tel 2"/>
          <p:cNvSpPr>
            <a:spLocks noGrp="1"/>
          </p:cNvSpPr>
          <p:nvPr>
            <p:ph type="title"/>
          </p:nvPr>
        </p:nvSpPr>
        <p:spPr>
          <a:xfrm>
            <a:off x="1082286" y="91009"/>
            <a:ext cx="7125113" cy="924475"/>
          </a:xfrm>
        </p:spPr>
        <p:txBody>
          <a:bodyPr/>
          <a:lstStyle/>
          <a:p>
            <a:pPr algn="ctr"/>
            <a:r>
              <a:rPr lang="nb-NO" b="1" dirty="0"/>
              <a:t>Jeopardy – 4. trinn</a:t>
            </a:r>
          </a:p>
        </p:txBody>
      </p:sp>
      <p:sp>
        <p:nvSpPr>
          <p:cNvPr id="3" name="Rektangel 2"/>
          <p:cNvSpPr/>
          <p:nvPr/>
        </p:nvSpPr>
        <p:spPr>
          <a:xfrm>
            <a:off x="823331" y="2115617"/>
            <a:ext cx="1535991" cy="576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853572" y="217718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 An instrument </a:t>
            </a:r>
            <a:r>
              <a:rPr lang="nb-NO" sz="800" dirty="0" err="1">
                <a:solidFill>
                  <a:schemeClr val="bg1"/>
                </a:solidFill>
              </a:rPr>
              <a:t>invented</a:t>
            </a:r>
            <a:r>
              <a:rPr lang="nb-NO" sz="800" dirty="0">
                <a:solidFill>
                  <a:schemeClr val="bg1"/>
                </a:solidFill>
              </a:rPr>
              <a:t> by </a:t>
            </a:r>
            <a:r>
              <a:rPr lang="nb-NO" sz="800" dirty="0" err="1">
                <a:solidFill>
                  <a:schemeClr val="bg1"/>
                </a:solidFill>
              </a:rPr>
              <a:t>Adolphe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Sax</a:t>
            </a:r>
            <a:r>
              <a:rPr lang="nb-NO" sz="8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767451" y="2960716"/>
            <a:ext cx="1488496" cy="5381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3773540" y="2880261"/>
            <a:ext cx="1469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You </a:t>
            </a:r>
            <a:r>
              <a:rPr lang="nb-NO" sz="800" dirty="0" err="1">
                <a:solidFill>
                  <a:schemeClr val="bg1"/>
                </a:solidFill>
              </a:rPr>
              <a:t>need</a:t>
            </a:r>
            <a:r>
              <a:rPr lang="nb-NO" sz="800" dirty="0">
                <a:solidFill>
                  <a:schemeClr val="bg1"/>
                </a:solidFill>
              </a:rPr>
              <a:t> a </a:t>
            </a:r>
            <a:r>
              <a:rPr lang="nb-NO" sz="800" dirty="0" err="1">
                <a:solidFill>
                  <a:schemeClr val="bg1"/>
                </a:solidFill>
              </a:rPr>
              <a:t>swimming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costume</a:t>
            </a:r>
            <a:r>
              <a:rPr lang="nb-NO" sz="800" dirty="0">
                <a:solidFill>
                  <a:schemeClr val="bg1"/>
                </a:solidFill>
              </a:rPr>
              <a:t>, a </a:t>
            </a:r>
            <a:r>
              <a:rPr lang="nb-NO" sz="800" dirty="0" err="1">
                <a:solidFill>
                  <a:schemeClr val="bg1"/>
                </a:solidFill>
              </a:rPr>
              <a:t>springboard</a:t>
            </a:r>
            <a:r>
              <a:rPr lang="nb-NO" sz="800" dirty="0">
                <a:solidFill>
                  <a:schemeClr val="bg1"/>
                </a:solidFill>
              </a:rPr>
              <a:t> and a </a:t>
            </a:r>
            <a:r>
              <a:rPr lang="nb-NO" sz="800" dirty="0" err="1">
                <a:solidFill>
                  <a:schemeClr val="bg1"/>
                </a:solidFill>
              </a:rPr>
              <a:t>towel</a:t>
            </a:r>
            <a:r>
              <a:rPr lang="nb-NO" sz="800" dirty="0">
                <a:solidFill>
                  <a:schemeClr val="bg1"/>
                </a:solidFill>
              </a:rPr>
              <a:t>.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806040" y="2952908"/>
            <a:ext cx="1559652" cy="5402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874159" y="3035543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instrument </a:t>
            </a:r>
            <a:r>
              <a:rPr lang="nb-NO" sz="800" dirty="0" err="1">
                <a:solidFill>
                  <a:schemeClr val="bg1"/>
                </a:solidFill>
              </a:rPr>
              <a:t>with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black</a:t>
            </a:r>
            <a:r>
              <a:rPr lang="nb-NO" sz="800" dirty="0">
                <a:solidFill>
                  <a:schemeClr val="bg1"/>
                </a:solidFill>
              </a:rPr>
              <a:t> and </a:t>
            </a:r>
            <a:r>
              <a:rPr lang="nb-NO" sz="800" dirty="0" err="1">
                <a:solidFill>
                  <a:schemeClr val="bg1"/>
                </a:solidFill>
              </a:rPr>
              <a:t>white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keys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" name="Rektangel 32"/>
          <p:cNvSpPr/>
          <p:nvPr/>
        </p:nvSpPr>
        <p:spPr>
          <a:xfrm>
            <a:off x="805199" y="3784175"/>
            <a:ext cx="1558525" cy="576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880948" y="3875999"/>
            <a:ext cx="137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instrument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has </a:t>
            </a:r>
            <a:r>
              <a:rPr lang="nb-NO" sz="800" dirty="0" err="1">
                <a:solidFill>
                  <a:schemeClr val="bg1"/>
                </a:solidFill>
              </a:rPr>
              <a:t>six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strings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" name="Rektangel 33"/>
          <p:cNvSpPr/>
          <p:nvPr/>
        </p:nvSpPr>
        <p:spPr>
          <a:xfrm>
            <a:off x="816522" y="4597921"/>
            <a:ext cx="1565207" cy="613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/>
          <p:cNvSpPr txBox="1"/>
          <p:nvPr/>
        </p:nvSpPr>
        <p:spPr>
          <a:xfrm>
            <a:off x="884898" y="472935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The </a:t>
            </a:r>
            <a:r>
              <a:rPr lang="nb-NO" sz="800" dirty="0" err="1">
                <a:solidFill>
                  <a:schemeClr val="bg1"/>
                </a:solidFill>
              </a:rPr>
              <a:t>world’s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oldest</a:t>
            </a:r>
            <a:r>
              <a:rPr lang="nb-NO" sz="800" dirty="0">
                <a:solidFill>
                  <a:schemeClr val="bg1"/>
                </a:solidFill>
              </a:rPr>
              <a:t> instrument.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16523" y="5449631"/>
            <a:ext cx="1580544" cy="6205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/>
          <p:cNvSpPr txBox="1"/>
          <p:nvPr/>
        </p:nvSpPr>
        <p:spPr>
          <a:xfrm>
            <a:off x="853572" y="5571853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 </a:t>
            </a:r>
            <a:r>
              <a:rPr lang="nb-NO" sz="800" dirty="0" err="1">
                <a:solidFill>
                  <a:schemeClr val="bg1"/>
                </a:solidFill>
              </a:rPr>
              <a:t>kind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of</a:t>
            </a:r>
            <a:r>
              <a:rPr lang="nb-NO" sz="800" dirty="0">
                <a:solidFill>
                  <a:schemeClr val="bg1"/>
                </a:solidFill>
              </a:rPr>
              <a:t> tuba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fits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around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your</a:t>
            </a:r>
            <a:r>
              <a:rPr lang="nb-NO" sz="800" dirty="0">
                <a:solidFill>
                  <a:schemeClr val="bg1"/>
                </a:solidFill>
              </a:rPr>
              <a:t> body.</a:t>
            </a:r>
          </a:p>
        </p:txBody>
      </p:sp>
      <p:sp>
        <p:nvSpPr>
          <p:cNvPr id="36" name="Rektangel 35"/>
          <p:cNvSpPr/>
          <p:nvPr/>
        </p:nvSpPr>
        <p:spPr>
          <a:xfrm>
            <a:off x="3804347" y="2119092"/>
            <a:ext cx="1483425" cy="5760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837919" y="2190881"/>
            <a:ext cx="1445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You</a:t>
            </a:r>
            <a:r>
              <a:rPr lang="nb-NO" sz="800" dirty="0">
                <a:solidFill>
                  <a:schemeClr val="bg1"/>
                </a:solidFill>
              </a:rPr>
              <a:t> kick </a:t>
            </a:r>
            <a:r>
              <a:rPr lang="nb-NO" sz="800" dirty="0" err="1">
                <a:solidFill>
                  <a:schemeClr val="bg1"/>
                </a:solidFill>
              </a:rPr>
              <a:t>the</a:t>
            </a:r>
            <a:r>
              <a:rPr lang="nb-NO" sz="800" dirty="0">
                <a:solidFill>
                  <a:schemeClr val="bg1"/>
                </a:solidFill>
              </a:rPr>
              <a:t> ball.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37" name="Rektangel 36"/>
          <p:cNvSpPr/>
          <p:nvPr/>
        </p:nvSpPr>
        <p:spPr>
          <a:xfrm>
            <a:off x="3784344" y="3797539"/>
            <a:ext cx="1488496" cy="576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3762503" y="378417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You </a:t>
            </a:r>
            <a:r>
              <a:rPr lang="nb-NO" sz="800" dirty="0" err="1">
                <a:solidFill>
                  <a:prstClr val="black"/>
                </a:solidFill>
              </a:rPr>
              <a:t>need</a:t>
            </a:r>
            <a:r>
              <a:rPr lang="nb-NO" sz="800" dirty="0">
                <a:solidFill>
                  <a:prstClr val="black"/>
                </a:solidFill>
              </a:rPr>
              <a:t> skates, </a:t>
            </a:r>
            <a:r>
              <a:rPr lang="nb-NO" sz="800" dirty="0" err="1">
                <a:solidFill>
                  <a:prstClr val="black"/>
                </a:solidFill>
              </a:rPr>
              <a:t>helmet</a:t>
            </a:r>
            <a:r>
              <a:rPr lang="nb-NO" sz="800" dirty="0">
                <a:solidFill>
                  <a:prstClr val="black"/>
                </a:solidFill>
              </a:rPr>
              <a:t>, and a hockey </a:t>
            </a:r>
            <a:r>
              <a:rPr lang="nb-NO" sz="800" dirty="0" err="1">
                <a:solidFill>
                  <a:prstClr val="black"/>
                </a:solidFill>
              </a:rPr>
              <a:t>stick</a:t>
            </a:r>
            <a:r>
              <a:rPr lang="nb-NO" sz="800" dirty="0">
                <a:solidFill>
                  <a:prstClr val="black"/>
                </a:solidFill>
              </a:rPr>
              <a:t>.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3786960" y="4591459"/>
            <a:ext cx="1488496" cy="6204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TekstSylinder 21"/>
          <p:cNvSpPr txBox="1"/>
          <p:nvPr/>
        </p:nvSpPr>
        <p:spPr>
          <a:xfrm>
            <a:off x="3792905" y="4607047"/>
            <a:ext cx="1464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You </a:t>
            </a:r>
            <a:r>
              <a:rPr lang="nb-NO" sz="800" dirty="0" err="1">
                <a:solidFill>
                  <a:schemeClr val="bg1"/>
                </a:solidFill>
              </a:rPr>
              <a:t>need</a:t>
            </a:r>
            <a:r>
              <a:rPr lang="nb-NO" sz="800" dirty="0">
                <a:solidFill>
                  <a:schemeClr val="bg1"/>
                </a:solidFill>
              </a:rPr>
              <a:t> a racket, a ball and tennis </a:t>
            </a:r>
            <a:r>
              <a:rPr lang="nb-NO" sz="800" dirty="0" err="1">
                <a:solidFill>
                  <a:schemeClr val="bg1"/>
                </a:solidFill>
              </a:rPr>
              <a:t>shoes</a:t>
            </a:r>
            <a:r>
              <a:rPr lang="nb-NO" sz="800" dirty="0">
                <a:solidFill>
                  <a:schemeClr val="bg1"/>
                </a:solidFill>
              </a:rPr>
              <a:t>.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3768128" y="5454643"/>
            <a:ext cx="1488496" cy="597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/>
          <p:cNvSpPr txBox="1"/>
          <p:nvPr/>
        </p:nvSpPr>
        <p:spPr>
          <a:xfrm>
            <a:off x="3761426" y="5349309"/>
            <a:ext cx="1494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You </a:t>
            </a:r>
            <a:r>
              <a:rPr lang="nb-NO" sz="800" dirty="0" err="1">
                <a:solidFill>
                  <a:schemeClr val="bg1"/>
                </a:solidFill>
              </a:rPr>
              <a:t>need</a:t>
            </a:r>
            <a:r>
              <a:rPr lang="nb-NO" sz="800" dirty="0">
                <a:solidFill>
                  <a:schemeClr val="bg1"/>
                </a:solidFill>
              </a:rPr>
              <a:t> a </a:t>
            </a:r>
            <a:r>
              <a:rPr lang="nb-NO" sz="800" dirty="0" err="1">
                <a:solidFill>
                  <a:schemeClr val="bg1"/>
                </a:solidFill>
              </a:rPr>
              <a:t>helmet</a:t>
            </a:r>
            <a:r>
              <a:rPr lang="nb-NO" sz="800" dirty="0">
                <a:solidFill>
                  <a:schemeClr val="bg1"/>
                </a:solidFill>
              </a:rPr>
              <a:t>, </a:t>
            </a:r>
            <a:r>
              <a:rPr lang="nb-NO" sz="800" dirty="0" err="1">
                <a:solidFill>
                  <a:schemeClr val="bg1"/>
                </a:solidFill>
              </a:rPr>
              <a:t>pads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on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your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knees</a:t>
            </a:r>
            <a:r>
              <a:rPr lang="nb-NO" sz="800" dirty="0">
                <a:solidFill>
                  <a:schemeClr val="bg1"/>
                </a:solidFill>
              </a:rPr>
              <a:t>, </a:t>
            </a:r>
            <a:r>
              <a:rPr lang="nb-NO" sz="800" dirty="0" err="1">
                <a:solidFill>
                  <a:schemeClr val="bg1"/>
                </a:solidFill>
              </a:rPr>
              <a:t>elbows</a:t>
            </a:r>
            <a:r>
              <a:rPr lang="nb-NO" sz="800" dirty="0">
                <a:solidFill>
                  <a:schemeClr val="bg1"/>
                </a:solidFill>
              </a:rPr>
              <a:t> and </a:t>
            </a:r>
            <a:r>
              <a:rPr lang="nb-NO" sz="800" dirty="0" err="1">
                <a:solidFill>
                  <a:schemeClr val="bg1"/>
                </a:solidFill>
              </a:rPr>
              <a:t>shoulders</a:t>
            </a:r>
            <a:r>
              <a:rPr lang="nb-NO" sz="800" dirty="0">
                <a:solidFill>
                  <a:schemeClr val="bg1"/>
                </a:solidFill>
              </a:rPr>
              <a:t>, gloves and a </a:t>
            </a:r>
            <a:r>
              <a:rPr lang="nb-NO" sz="800" dirty="0" err="1">
                <a:solidFill>
                  <a:schemeClr val="bg1"/>
                </a:solidFill>
              </a:rPr>
              <a:t>bike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6756745" y="2121178"/>
            <a:ext cx="1487928" cy="5760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780629" y="211998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 person </a:t>
            </a:r>
            <a:r>
              <a:rPr lang="nb-NO" sz="800" dirty="0" err="1">
                <a:solidFill>
                  <a:schemeClr val="bg1"/>
                </a:solidFill>
              </a:rPr>
              <a:t>who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robs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others</a:t>
            </a:r>
            <a:r>
              <a:rPr lang="nb-NO" sz="800" dirty="0">
                <a:solidFill>
                  <a:schemeClr val="bg1"/>
                </a:solidFill>
              </a:rPr>
              <a:t> at </a:t>
            </a:r>
            <a:r>
              <a:rPr lang="nb-NO" sz="800" dirty="0" err="1">
                <a:solidFill>
                  <a:schemeClr val="bg1"/>
                </a:solidFill>
              </a:rPr>
              <a:t>sea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6732459" y="2952908"/>
            <a:ext cx="1487928" cy="5402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6696277" y="309456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Gold and </a:t>
            </a:r>
            <a:r>
              <a:rPr lang="nb-NO" sz="800" dirty="0" err="1">
                <a:solidFill>
                  <a:schemeClr val="bg1"/>
                </a:solidFill>
              </a:rPr>
              <a:t>silver</a:t>
            </a:r>
            <a:r>
              <a:rPr lang="nb-NO" sz="800" dirty="0">
                <a:solidFill>
                  <a:schemeClr val="bg1"/>
                </a:solidFill>
              </a:rPr>
              <a:t> in a </a:t>
            </a:r>
            <a:r>
              <a:rPr lang="nb-NO" sz="800" dirty="0" err="1">
                <a:solidFill>
                  <a:schemeClr val="bg1"/>
                </a:solidFill>
              </a:rPr>
              <a:t>chest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6746897" y="3797539"/>
            <a:ext cx="1470231" cy="576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6759752" y="3916273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animal </a:t>
            </a:r>
            <a:r>
              <a:rPr lang="nb-NO" sz="800" dirty="0" err="1">
                <a:solidFill>
                  <a:schemeClr val="bg1"/>
                </a:solidFill>
              </a:rPr>
              <a:t>with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many</a:t>
            </a:r>
            <a:r>
              <a:rPr lang="nb-NO" sz="800" dirty="0">
                <a:solidFill>
                  <a:schemeClr val="bg1"/>
                </a:solidFill>
              </a:rPr>
              <a:t> arms.</a:t>
            </a:r>
          </a:p>
        </p:txBody>
      </p:sp>
      <p:sp>
        <p:nvSpPr>
          <p:cNvPr id="43" name="Rektangel 42"/>
          <p:cNvSpPr/>
          <p:nvPr/>
        </p:nvSpPr>
        <p:spPr>
          <a:xfrm>
            <a:off x="6729200" y="4595725"/>
            <a:ext cx="1487928" cy="6161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kstSylinder 23"/>
          <p:cNvSpPr txBox="1"/>
          <p:nvPr/>
        </p:nvSpPr>
        <p:spPr>
          <a:xfrm>
            <a:off x="6731742" y="4624167"/>
            <a:ext cx="14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A </a:t>
            </a:r>
            <a:r>
              <a:rPr lang="nb-NO" sz="800" dirty="0" err="1">
                <a:solidFill>
                  <a:schemeClr val="bg1"/>
                </a:solidFill>
              </a:rPr>
              <a:t>dangerous</a:t>
            </a:r>
            <a:r>
              <a:rPr lang="nb-NO" sz="800" dirty="0">
                <a:solidFill>
                  <a:schemeClr val="bg1"/>
                </a:solidFill>
              </a:rPr>
              <a:t> animal </a:t>
            </a:r>
            <a:r>
              <a:rPr lang="nb-NO" sz="800" dirty="0" err="1">
                <a:solidFill>
                  <a:schemeClr val="bg1"/>
                </a:solidFill>
              </a:rPr>
              <a:t>with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sharp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teeth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Rektangel 43"/>
          <p:cNvSpPr/>
          <p:nvPr/>
        </p:nvSpPr>
        <p:spPr>
          <a:xfrm>
            <a:off x="6732920" y="5456780"/>
            <a:ext cx="1492646" cy="6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/>
          <p:cNvSpPr txBox="1"/>
          <p:nvPr/>
        </p:nvSpPr>
        <p:spPr>
          <a:xfrm>
            <a:off x="6737477" y="5467847"/>
            <a:ext cx="148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loves to play. It </a:t>
            </a:r>
            <a:r>
              <a:rPr lang="nb-NO" sz="800" dirty="0" err="1">
                <a:solidFill>
                  <a:schemeClr val="bg1"/>
                </a:solidFill>
              </a:rPr>
              <a:t>can</a:t>
            </a:r>
            <a:r>
              <a:rPr lang="nb-NO" sz="800" dirty="0">
                <a:solidFill>
                  <a:schemeClr val="bg1"/>
                </a:solidFill>
              </a:rPr>
              <a:t> be under water for 15 </a:t>
            </a:r>
            <a:r>
              <a:rPr lang="nb-NO" sz="800" dirty="0" err="1">
                <a:solidFill>
                  <a:schemeClr val="bg1"/>
                </a:solidFill>
              </a:rPr>
              <a:t>minutes</a:t>
            </a:r>
            <a:r>
              <a:rPr lang="nb-NO" sz="800" dirty="0">
                <a:solidFill>
                  <a:schemeClr val="bg1"/>
                </a:solidFill>
              </a:rPr>
              <a:t>. It </a:t>
            </a:r>
            <a:r>
              <a:rPr lang="nb-NO" sz="800" dirty="0" err="1">
                <a:solidFill>
                  <a:schemeClr val="bg1"/>
                </a:solidFill>
              </a:rPr>
              <a:t>comes</a:t>
            </a:r>
            <a:r>
              <a:rPr lang="nb-NO" sz="800" dirty="0">
                <a:solidFill>
                  <a:schemeClr val="bg1"/>
                </a:solidFill>
              </a:rPr>
              <a:t> up to </a:t>
            </a:r>
            <a:r>
              <a:rPr lang="nb-NO" sz="800" dirty="0" err="1">
                <a:solidFill>
                  <a:schemeClr val="bg1"/>
                </a:solidFill>
              </a:rPr>
              <a:t>breathe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5" name="Rektangel 44"/>
          <p:cNvSpPr/>
          <p:nvPr/>
        </p:nvSpPr>
        <p:spPr>
          <a:xfrm>
            <a:off x="5268931" y="2121074"/>
            <a:ext cx="1493052" cy="5760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5339654" y="2095666"/>
            <a:ext cx="13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 </a:t>
            </a:r>
            <a:r>
              <a:rPr lang="nb-NO" sz="800" dirty="0" err="1">
                <a:solidFill>
                  <a:schemeClr val="bg1"/>
                </a:solidFill>
              </a:rPr>
              <a:t>scary</a:t>
            </a:r>
            <a:r>
              <a:rPr lang="nb-NO" sz="800" dirty="0">
                <a:solidFill>
                  <a:schemeClr val="bg1"/>
                </a:solidFill>
              </a:rPr>
              <a:t> lady </a:t>
            </a:r>
            <a:r>
              <a:rPr lang="nb-NO" sz="800" dirty="0" err="1">
                <a:solidFill>
                  <a:schemeClr val="bg1"/>
                </a:solidFill>
              </a:rPr>
              <a:t>with</a:t>
            </a:r>
            <a:r>
              <a:rPr lang="nb-NO" sz="800" dirty="0">
                <a:solidFill>
                  <a:schemeClr val="bg1"/>
                </a:solidFill>
              </a:rPr>
              <a:t> a hat and a </a:t>
            </a:r>
            <a:r>
              <a:rPr lang="nb-NO" sz="800" dirty="0" err="1">
                <a:solidFill>
                  <a:schemeClr val="bg1"/>
                </a:solidFill>
              </a:rPr>
              <a:t>broom</a:t>
            </a:r>
            <a:r>
              <a:rPr lang="nb-NO" sz="800" dirty="0">
                <a:solidFill>
                  <a:schemeClr val="bg1"/>
                </a:solidFill>
              </a:rPr>
              <a:t>.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5256038" y="2952908"/>
            <a:ext cx="1493052" cy="5402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5297217" y="2935705"/>
            <a:ext cx="134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 man </a:t>
            </a:r>
            <a:r>
              <a:rPr lang="nb-NO" sz="800" dirty="0" err="1">
                <a:solidFill>
                  <a:schemeClr val="bg1"/>
                </a:solidFill>
              </a:rPr>
              <a:t>who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can</a:t>
            </a:r>
            <a:r>
              <a:rPr lang="nb-NO" sz="800" dirty="0">
                <a:solidFill>
                  <a:schemeClr val="bg1"/>
                </a:solidFill>
              </a:rPr>
              <a:t> do </a:t>
            </a:r>
            <a:r>
              <a:rPr lang="nb-NO" sz="800" dirty="0" err="1">
                <a:solidFill>
                  <a:schemeClr val="bg1"/>
                </a:solidFill>
              </a:rPr>
              <a:t>magic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5262418" y="3798227"/>
            <a:ext cx="1493052" cy="5760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5325580" y="3704573"/>
            <a:ext cx="143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If </a:t>
            </a:r>
            <a:r>
              <a:rPr lang="nb-NO" sz="800" dirty="0" err="1">
                <a:solidFill>
                  <a:schemeClr val="bg1"/>
                </a:solidFill>
              </a:rPr>
              <a:t>you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want</a:t>
            </a:r>
            <a:r>
              <a:rPr lang="nb-NO" sz="800" dirty="0">
                <a:solidFill>
                  <a:schemeClr val="bg1"/>
                </a:solidFill>
              </a:rPr>
              <a:t> to dress up like </a:t>
            </a:r>
            <a:r>
              <a:rPr lang="nb-NO" sz="800" dirty="0" err="1">
                <a:solidFill>
                  <a:schemeClr val="bg1"/>
                </a:solidFill>
              </a:rPr>
              <a:t>this</a:t>
            </a:r>
            <a:r>
              <a:rPr lang="nb-NO" sz="800" dirty="0">
                <a:solidFill>
                  <a:schemeClr val="bg1"/>
                </a:solidFill>
              </a:rPr>
              <a:t>, </a:t>
            </a:r>
            <a:r>
              <a:rPr lang="nb-NO" sz="800" dirty="0" err="1">
                <a:solidFill>
                  <a:schemeClr val="bg1"/>
                </a:solidFill>
              </a:rPr>
              <a:t>wear</a:t>
            </a:r>
            <a:r>
              <a:rPr lang="nb-NO" sz="800" dirty="0">
                <a:solidFill>
                  <a:schemeClr val="bg1"/>
                </a:solidFill>
              </a:rPr>
              <a:t> a </a:t>
            </a:r>
            <a:r>
              <a:rPr lang="nb-NO" sz="800" dirty="0" err="1">
                <a:solidFill>
                  <a:schemeClr val="bg1"/>
                </a:solidFill>
              </a:rPr>
              <a:t>white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sheet</a:t>
            </a:r>
            <a:r>
              <a:rPr lang="nb-NO" sz="800" dirty="0">
                <a:solidFill>
                  <a:schemeClr val="bg1"/>
                </a:solidFill>
              </a:rPr>
              <a:t> and </a:t>
            </a:r>
            <a:r>
              <a:rPr lang="nb-NO" sz="800" dirty="0" err="1">
                <a:solidFill>
                  <a:schemeClr val="bg1"/>
                </a:solidFill>
              </a:rPr>
              <a:t>say</a:t>
            </a:r>
            <a:r>
              <a:rPr lang="nb-NO" sz="800" dirty="0">
                <a:solidFill>
                  <a:schemeClr val="bg1"/>
                </a:solidFill>
              </a:rPr>
              <a:t> «</a:t>
            </a:r>
            <a:r>
              <a:rPr lang="nb-NO" sz="800" dirty="0" err="1">
                <a:solidFill>
                  <a:schemeClr val="bg1"/>
                </a:solidFill>
              </a:rPr>
              <a:t>boo</a:t>
            </a:r>
            <a:r>
              <a:rPr lang="nb-NO" sz="800" dirty="0">
                <a:solidFill>
                  <a:schemeClr val="bg1"/>
                </a:solidFill>
              </a:rPr>
              <a:t>».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5268931" y="4591459"/>
            <a:ext cx="1493052" cy="6204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/>
          <p:cNvSpPr txBox="1"/>
          <p:nvPr/>
        </p:nvSpPr>
        <p:spPr>
          <a:xfrm>
            <a:off x="5339654" y="4537968"/>
            <a:ext cx="1392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An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can</a:t>
            </a:r>
            <a:r>
              <a:rPr lang="nb-NO" sz="800" dirty="0">
                <a:solidFill>
                  <a:schemeClr val="bg1"/>
                </a:solidFill>
              </a:rPr>
              <a:t> jump and is green and </a:t>
            </a:r>
            <a:r>
              <a:rPr lang="nb-NO" sz="800" dirty="0" err="1">
                <a:solidFill>
                  <a:schemeClr val="bg1"/>
                </a:solidFill>
              </a:rPr>
              <a:t>brown</a:t>
            </a:r>
            <a:r>
              <a:rPr lang="nb-NO" sz="800" dirty="0">
                <a:solidFill>
                  <a:schemeClr val="bg1"/>
                </a:solidFill>
              </a:rPr>
              <a:t> and </a:t>
            </a:r>
            <a:r>
              <a:rPr lang="nb-NO" sz="800" dirty="0" err="1">
                <a:solidFill>
                  <a:schemeClr val="bg1"/>
                </a:solidFill>
              </a:rPr>
              <a:t>slimy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5261676" y="5456219"/>
            <a:ext cx="1481775" cy="5989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TekstSylinder 27"/>
          <p:cNvSpPr txBox="1"/>
          <p:nvPr/>
        </p:nvSpPr>
        <p:spPr>
          <a:xfrm>
            <a:off x="5316949" y="5467847"/>
            <a:ext cx="139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An </a:t>
            </a:r>
            <a:r>
              <a:rPr lang="nb-NO" sz="800" dirty="0" err="1">
                <a:solidFill>
                  <a:schemeClr val="bg1"/>
                </a:solidFill>
              </a:rPr>
              <a:t>orange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vegetable</a:t>
            </a:r>
            <a:r>
              <a:rPr lang="nb-NO" sz="800" dirty="0">
                <a:solidFill>
                  <a:schemeClr val="bg1"/>
                </a:solidFill>
              </a:rPr>
              <a:t> used to make </a:t>
            </a:r>
            <a:r>
              <a:rPr lang="nb-NO" sz="800" dirty="0" err="1">
                <a:solidFill>
                  <a:schemeClr val="bg1"/>
                </a:solidFill>
              </a:rPr>
              <a:t>lanterns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2365290" y="2115617"/>
            <a:ext cx="1457677" cy="5760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2476773" y="221858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call</a:t>
            </a:r>
            <a:r>
              <a:rPr lang="nb-NO" sz="800" dirty="0">
                <a:solidFill>
                  <a:schemeClr val="bg1"/>
                </a:solidFill>
              </a:rPr>
              <a:t> baby </a:t>
            </a:r>
            <a:r>
              <a:rPr lang="nb-NO" sz="800" dirty="0" err="1">
                <a:solidFill>
                  <a:schemeClr val="bg1"/>
                </a:solidFill>
              </a:rPr>
              <a:t>cats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363725" y="2952908"/>
            <a:ext cx="1457677" cy="5402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2329084" y="30067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</a:t>
            </a:r>
            <a:r>
              <a:rPr lang="nb-NO" sz="800" dirty="0" err="1">
                <a:solidFill>
                  <a:schemeClr val="bg1"/>
                </a:solidFill>
              </a:rPr>
              <a:t>Australian</a:t>
            </a:r>
            <a:r>
              <a:rPr lang="nb-NO" sz="800" dirty="0">
                <a:solidFill>
                  <a:schemeClr val="bg1"/>
                </a:solidFill>
              </a:rPr>
              <a:t>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looks</a:t>
            </a:r>
            <a:r>
              <a:rPr lang="nb-NO" sz="800" dirty="0">
                <a:solidFill>
                  <a:schemeClr val="bg1"/>
                </a:solidFill>
              </a:rPr>
              <a:t> like a </a:t>
            </a:r>
            <a:r>
              <a:rPr lang="nb-NO" sz="800" dirty="0" err="1">
                <a:solidFill>
                  <a:schemeClr val="bg1"/>
                </a:solidFill>
              </a:rPr>
              <a:t>bear</a:t>
            </a:r>
            <a:r>
              <a:rPr lang="nb-NO" sz="800" dirty="0">
                <a:solidFill>
                  <a:schemeClr val="bg1"/>
                </a:solidFill>
              </a:rPr>
              <a:t>. It </a:t>
            </a:r>
            <a:r>
              <a:rPr lang="nb-NO" sz="800" dirty="0" err="1">
                <a:solidFill>
                  <a:schemeClr val="bg1"/>
                </a:solidFill>
              </a:rPr>
              <a:t>sleeps</a:t>
            </a:r>
            <a:r>
              <a:rPr lang="nb-NO" sz="800" dirty="0">
                <a:solidFill>
                  <a:schemeClr val="bg1"/>
                </a:solidFill>
              </a:rPr>
              <a:t> for 20 </a:t>
            </a:r>
            <a:r>
              <a:rPr lang="nb-NO" sz="800" dirty="0" err="1">
                <a:solidFill>
                  <a:schemeClr val="bg1"/>
                </a:solidFill>
              </a:rPr>
              <a:t>hours</a:t>
            </a:r>
            <a:r>
              <a:rPr lang="nb-NO" sz="800" dirty="0">
                <a:solidFill>
                  <a:schemeClr val="bg1"/>
                </a:solidFill>
              </a:rPr>
              <a:t> a </a:t>
            </a:r>
            <a:r>
              <a:rPr lang="nb-NO" sz="800" dirty="0" err="1">
                <a:solidFill>
                  <a:schemeClr val="bg1"/>
                </a:solidFill>
              </a:rPr>
              <a:t>day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2" name="Rektangel 51"/>
          <p:cNvSpPr/>
          <p:nvPr/>
        </p:nvSpPr>
        <p:spPr>
          <a:xfrm>
            <a:off x="2359103" y="3789950"/>
            <a:ext cx="1452129" cy="5760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2339711" y="3838798"/>
            <a:ext cx="1482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An </a:t>
            </a:r>
            <a:r>
              <a:rPr lang="nb-NO" sz="800" dirty="0" err="1">
                <a:solidFill>
                  <a:schemeClr val="bg1"/>
                </a:solidFill>
              </a:rPr>
              <a:t>Australian</a:t>
            </a:r>
            <a:r>
              <a:rPr lang="nb-NO" sz="800" dirty="0">
                <a:solidFill>
                  <a:schemeClr val="bg1"/>
                </a:solidFill>
              </a:rPr>
              <a:t>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can</a:t>
            </a:r>
            <a:r>
              <a:rPr lang="nb-NO" sz="800" dirty="0">
                <a:solidFill>
                  <a:schemeClr val="bg1"/>
                </a:solidFill>
              </a:rPr>
              <a:t> jump over </a:t>
            </a:r>
            <a:r>
              <a:rPr lang="nb-NO" sz="800" dirty="0" err="1">
                <a:solidFill>
                  <a:schemeClr val="bg1"/>
                </a:solidFill>
              </a:rPr>
              <a:t>eight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metres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2383193" y="4585350"/>
            <a:ext cx="1452129" cy="6265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2345588" y="45972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 </a:t>
            </a:r>
            <a:r>
              <a:rPr lang="nb-NO" sz="800" dirty="0" err="1">
                <a:solidFill>
                  <a:schemeClr val="bg1"/>
                </a:solidFill>
              </a:rPr>
              <a:t>black</a:t>
            </a:r>
            <a:r>
              <a:rPr lang="nb-NO" sz="800" dirty="0">
                <a:solidFill>
                  <a:schemeClr val="bg1"/>
                </a:solidFill>
              </a:rPr>
              <a:t> and </a:t>
            </a:r>
            <a:r>
              <a:rPr lang="nb-NO" sz="800" dirty="0" err="1">
                <a:solidFill>
                  <a:schemeClr val="bg1"/>
                </a:solidFill>
              </a:rPr>
              <a:t>white</a:t>
            </a:r>
            <a:r>
              <a:rPr lang="nb-NO" sz="800" dirty="0">
                <a:solidFill>
                  <a:schemeClr val="bg1"/>
                </a:solidFill>
              </a:rPr>
              <a:t>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looks</a:t>
            </a:r>
            <a:r>
              <a:rPr lang="nb-NO" sz="800" dirty="0">
                <a:solidFill>
                  <a:schemeClr val="bg1"/>
                </a:solidFill>
              </a:rPr>
              <a:t> like a horse.</a:t>
            </a:r>
          </a:p>
        </p:txBody>
      </p:sp>
      <p:sp>
        <p:nvSpPr>
          <p:cNvPr id="54" name="Rektangel 53"/>
          <p:cNvSpPr/>
          <p:nvPr/>
        </p:nvSpPr>
        <p:spPr>
          <a:xfrm>
            <a:off x="2383193" y="5451250"/>
            <a:ext cx="1452129" cy="5979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TekstSylinder 25"/>
          <p:cNvSpPr txBox="1"/>
          <p:nvPr/>
        </p:nvSpPr>
        <p:spPr>
          <a:xfrm>
            <a:off x="2353173" y="540281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An </a:t>
            </a:r>
            <a:r>
              <a:rPr lang="nb-NO" sz="800" dirty="0" err="1">
                <a:solidFill>
                  <a:schemeClr val="bg1"/>
                </a:solidFill>
              </a:rPr>
              <a:t>Australian</a:t>
            </a:r>
            <a:r>
              <a:rPr lang="nb-NO" sz="800" dirty="0">
                <a:solidFill>
                  <a:schemeClr val="bg1"/>
                </a:solidFill>
              </a:rPr>
              <a:t> animal </a:t>
            </a:r>
            <a:r>
              <a:rPr lang="nb-NO" sz="800" dirty="0" err="1">
                <a:solidFill>
                  <a:schemeClr val="bg1"/>
                </a:solidFill>
              </a:rPr>
              <a:t>that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digs</a:t>
            </a:r>
            <a:r>
              <a:rPr lang="nb-NO" sz="800" dirty="0">
                <a:solidFill>
                  <a:schemeClr val="bg1"/>
                </a:solidFill>
              </a:rPr>
              <a:t> dens. It is </a:t>
            </a:r>
            <a:r>
              <a:rPr lang="nb-NO" sz="800" dirty="0" err="1">
                <a:solidFill>
                  <a:schemeClr val="bg1"/>
                </a:solidFill>
              </a:rPr>
              <a:t>about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one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metre</a:t>
            </a:r>
            <a:r>
              <a:rPr lang="nb-NO" sz="800" dirty="0">
                <a:solidFill>
                  <a:schemeClr val="bg1"/>
                </a:solidFill>
              </a:rPr>
              <a:t> from nose to </a:t>
            </a:r>
            <a:r>
              <a:rPr lang="nb-NO" sz="800" dirty="0" err="1">
                <a:solidFill>
                  <a:schemeClr val="bg1"/>
                </a:solidFill>
              </a:rPr>
              <a:t>tail</a:t>
            </a:r>
            <a:r>
              <a:rPr lang="nb-NO" sz="8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0" grpId="0"/>
      <p:bldP spid="15" grpId="0"/>
      <p:bldP spid="20" grpId="0"/>
      <p:bldP spid="25" grpId="0"/>
      <p:bldP spid="7" grpId="0"/>
      <p:bldP spid="17" grpId="0"/>
      <p:bldP spid="22" grpId="0"/>
      <p:bldP spid="27" grpId="0"/>
      <p:bldP spid="9" grpId="0"/>
      <p:bldP spid="14" grpId="0"/>
      <p:bldP spid="19" grpId="0"/>
      <p:bldP spid="24" grpId="0"/>
      <p:bldP spid="29" grpId="0"/>
      <p:bldP spid="8" grpId="0"/>
      <p:bldP spid="13" grpId="0"/>
      <p:bldP spid="18" grpId="0"/>
      <p:bldP spid="23" grpId="0"/>
      <p:bldP spid="28" grpId="0"/>
      <p:bldP spid="6" grpId="0"/>
      <p:bldP spid="11" grpId="0"/>
      <p:bldP spid="16" grpId="0"/>
      <p:bldP spid="21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5753"/>
              </p:ext>
            </p:extLst>
          </p:nvPr>
        </p:nvGraphicFramePr>
        <p:xfrm>
          <a:off x="863587" y="1269325"/>
          <a:ext cx="7416825" cy="4938608"/>
        </p:xfrm>
        <a:graphic>
          <a:graphicData uri="http://schemas.openxmlformats.org/drawingml/2006/table">
            <a:tbl>
              <a:tblPr/>
              <a:tblGrid>
                <a:gridCol w="149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78"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Instruments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 err="1">
                          <a:solidFill>
                            <a:schemeClr val="bg1"/>
                          </a:solidFill>
                          <a:effectLst/>
                        </a:rPr>
                        <a:t>Animals</a:t>
                      </a:r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Sports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 err="1">
                          <a:solidFill>
                            <a:schemeClr val="bg1"/>
                          </a:solidFill>
                          <a:effectLst/>
                        </a:rPr>
                        <a:t>Halloween</a:t>
                      </a:r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bg1"/>
                          </a:solidFill>
                          <a:effectLst/>
                        </a:rPr>
                        <a:t>At </a:t>
                      </a:r>
                      <a:r>
                        <a:rPr lang="nb-NO" b="1" dirty="0" err="1">
                          <a:solidFill>
                            <a:schemeClr val="bg1"/>
                          </a:solidFill>
                          <a:effectLst/>
                        </a:rPr>
                        <a:t>sea</a:t>
                      </a:r>
                      <a:endParaRPr lang="nb-NO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</a:p>
                    <a:p>
                      <a:endParaRPr lang="nb-NO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2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706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tel 2"/>
          <p:cNvSpPr>
            <a:spLocks noGrp="1"/>
          </p:cNvSpPr>
          <p:nvPr>
            <p:ph type="title"/>
          </p:nvPr>
        </p:nvSpPr>
        <p:spPr>
          <a:xfrm>
            <a:off x="1050111" y="139691"/>
            <a:ext cx="7125113" cy="924475"/>
          </a:xfrm>
        </p:spPr>
        <p:txBody>
          <a:bodyPr/>
          <a:lstStyle/>
          <a:p>
            <a:pPr algn="ctr"/>
            <a:r>
              <a:rPr lang="nb-NO" b="1" dirty="0" err="1"/>
              <a:t>Jeopardy</a:t>
            </a:r>
            <a:r>
              <a:rPr lang="nb-NO" b="1" dirty="0"/>
              <a:t>: fasit!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863587" y="226997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saxophone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419162" y="226757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kitten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856584" y="2139655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 dirty="0" err="1">
                <a:solidFill>
                  <a:schemeClr val="bg1"/>
                </a:solidFill>
              </a:rPr>
              <a:t>football</a:t>
            </a:r>
            <a:r>
              <a:rPr lang="nb-NO" sz="800" dirty="0">
                <a:solidFill>
                  <a:schemeClr val="bg1"/>
                </a:solidFill>
              </a:rPr>
              <a:t>/</a:t>
            </a:r>
            <a:r>
              <a:rPr lang="nb-NO" sz="800" dirty="0" err="1">
                <a:solidFill>
                  <a:schemeClr val="bg1"/>
                </a:solidFill>
              </a:rPr>
              <a:t>soccer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5337250" y="2137701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witch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796146" y="207176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pirate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315316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 dirty="0" err="1">
                <a:solidFill>
                  <a:schemeClr val="bg1"/>
                </a:solidFill>
              </a:rPr>
              <a:t>the</a:t>
            </a:r>
            <a:r>
              <a:rPr lang="nb-NO" sz="800" dirty="0">
                <a:solidFill>
                  <a:schemeClr val="bg1"/>
                </a:solidFill>
              </a:rPr>
              <a:t> piano?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420588" y="316361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>
                <a:solidFill>
                  <a:schemeClr val="bg1"/>
                </a:solidFill>
              </a:rPr>
              <a:t>a koala?</a:t>
            </a:r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890913" y="330253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 dirty="0" err="1">
                <a:solidFill>
                  <a:schemeClr val="bg1"/>
                </a:solidFill>
              </a:rPr>
              <a:t>diving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00559" y="309437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wizard</a:t>
            </a:r>
            <a:r>
              <a:rPr lang="nb-NO" sz="8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6835140" y="322292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treasure</a:t>
            </a:r>
            <a:r>
              <a:rPr lang="nb-NO" sz="8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982780" y="397515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guitar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2375755" y="407649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kangaroo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3875512" y="398937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 dirty="0" err="1">
                <a:solidFill>
                  <a:schemeClr val="bg1"/>
                </a:solidFill>
              </a:rPr>
              <a:t>ice</a:t>
            </a:r>
            <a:r>
              <a:rPr lang="nb-NO" sz="800" dirty="0">
                <a:solidFill>
                  <a:schemeClr val="bg1"/>
                </a:solidFill>
              </a:rPr>
              <a:t> hockey?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5368752" y="393132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ghost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6799380" y="400210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an </a:t>
            </a:r>
            <a:r>
              <a:rPr lang="nb-NO" sz="800" dirty="0" err="1">
                <a:solidFill>
                  <a:schemeClr val="bg1"/>
                </a:solidFill>
              </a:rPr>
              <a:t>octopus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863587" y="486098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</a:t>
            </a:r>
            <a:r>
              <a:rPr lang="nb-NO" sz="800" dirty="0" err="1">
                <a:solidFill>
                  <a:schemeClr val="bg1"/>
                </a:solidFill>
              </a:rPr>
              <a:t>the</a:t>
            </a:r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drum</a:t>
            </a:r>
            <a:r>
              <a:rPr lang="nb-NO" sz="800" dirty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2344416" y="479199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zebra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3948372" y="4830819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tennis?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5403220" y="4917241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toad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6835140" y="478096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 </a:t>
            </a:r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shark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959533" y="560855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sousaphone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2375755" y="5584249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wombat</a:t>
            </a:r>
            <a:r>
              <a:rPr lang="nb-NO" sz="800" dirty="0">
                <a:solidFill>
                  <a:schemeClr val="bg1"/>
                </a:solidFill>
              </a:rPr>
              <a:t>? 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3831496" y="561628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BMX racing? 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5326167" y="563366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pumpkin</a:t>
            </a:r>
            <a:r>
              <a:rPr lang="nb-NO" sz="800" dirty="0">
                <a:solidFill>
                  <a:schemeClr val="bg1"/>
                </a:solidFill>
              </a:rPr>
              <a:t>?	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	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6834307" y="558380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800" dirty="0">
              <a:solidFill>
                <a:schemeClr val="bg1"/>
              </a:solidFill>
            </a:endParaRPr>
          </a:p>
          <a:p>
            <a:pPr algn="ctr"/>
            <a:r>
              <a:rPr lang="nb-NO" sz="800" dirty="0" err="1">
                <a:solidFill>
                  <a:schemeClr val="bg1"/>
                </a:solidFill>
              </a:rPr>
              <a:t>What</a:t>
            </a:r>
            <a:r>
              <a:rPr lang="nb-NO" sz="800" dirty="0">
                <a:solidFill>
                  <a:schemeClr val="bg1"/>
                </a:solidFill>
              </a:rPr>
              <a:t> is a </a:t>
            </a:r>
            <a:r>
              <a:rPr lang="nb-NO" sz="800" dirty="0" err="1">
                <a:solidFill>
                  <a:schemeClr val="bg1"/>
                </a:solidFill>
              </a:rPr>
              <a:t>dolphin</a:t>
            </a:r>
            <a:r>
              <a:rPr lang="nb-NO" sz="8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nb-NO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574</TotalTime>
  <Words>477</Words>
  <Application>Microsoft Office PowerPoint</Application>
  <PresentationFormat>Skjermfremvisning (4:3)</PresentationFormat>
  <Paragraphs>188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Sektor</vt:lpstr>
      <vt:lpstr>JEOPARDY</vt:lpstr>
      <vt:lpstr>Jeopardy – 4. trinn</vt:lpstr>
      <vt:lpstr>Jeopardy: fasit!</vt:lpstr>
    </vt:vector>
  </TitlesOfParts>
  <Company>Boklink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 timer før jul-quiz</dc:title>
  <dc:creator>Anders Halvor Nes</dc:creator>
  <cp:lastModifiedBy>Mona Kristin Austad</cp:lastModifiedBy>
  <cp:revision>52</cp:revision>
  <dcterms:created xsi:type="dcterms:W3CDTF">2013-11-28T21:01:52Z</dcterms:created>
  <dcterms:modified xsi:type="dcterms:W3CDTF">2019-08-06T10:15:05Z</dcterms:modified>
</cp:coreProperties>
</file>